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4"/>
  </p:notesMasterIdLst>
  <p:sldIdLst>
    <p:sldId id="257" r:id="rId2"/>
    <p:sldId id="258" r:id="rId3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06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BE4F4-31D0-45D6-B96E-1F2D1A9589FB}" type="datetimeFigureOut">
              <a:rPr lang="de-CH" smtClean="0"/>
              <a:t>15.05.2023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3B69-1D9F-4B83-867D-BA8A849F0CE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8157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feld 17"/>
          <p:cNvSpPr txBox="1"/>
          <p:nvPr userDrawn="1"/>
        </p:nvSpPr>
        <p:spPr>
          <a:xfrm>
            <a:off x="461962" y="5396256"/>
            <a:ext cx="989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 err="1">
                <a:latin typeface="Swift Neue LT Pro" panose="020A0503070406020204" pitchFamily="18" charset="0"/>
              </a:rPr>
              <a:t>Educating</a:t>
            </a:r>
            <a:endParaRPr lang="de-CH" sz="1200" b="1" dirty="0">
              <a:latin typeface="Swift Neue LT Pro" panose="020A0503070406020204" pitchFamily="18" charset="0"/>
            </a:endParaRPr>
          </a:p>
          <a:p>
            <a:r>
              <a:rPr lang="de-CH" sz="1200" b="1" dirty="0">
                <a:latin typeface="Swift Neue LT Pro" panose="020A0503070406020204" pitchFamily="18" charset="0"/>
              </a:rPr>
              <a:t>Talents</a:t>
            </a:r>
          </a:p>
          <a:p>
            <a:r>
              <a:rPr lang="de-DE" sz="1200" b="0" dirty="0" err="1">
                <a:latin typeface="Swift Neue LT Pro" panose="020A0503070406020204" pitchFamily="18" charset="0"/>
              </a:rPr>
              <a:t>since</a:t>
            </a:r>
            <a:r>
              <a:rPr lang="de-DE" sz="1200" b="0" dirty="0">
                <a:latin typeface="Swift Neue LT Pro" panose="020A0503070406020204" pitchFamily="18" charset="0"/>
              </a:rPr>
              <a:t> 1460.</a:t>
            </a:r>
            <a:endParaRPr lang="de-CH" sz="1200" b="0" dirty="0">
              <a:latin typeface="Swift Neue LT Pro" panose="020A0503070406020204" pitchFamily="18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461962" y="6240561"/>
            <a:ext cx="104632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sz="700" dirty="0">
                <a:latin typeface="Univers LT Std 45 Light" panose="020B0403020202020204" pitchFamily="34" charset="0"/>
              </a:rPr>
              <a:t>Universität Basel</a:t>
            </a:r>
          </a:p>
          <a:p>
            <a:pPr lvl="0"/>
            <a:r>
              <a:rPr lang="de-DE" sz="700" dirty="0">
                <a:latin typeface="Univers LT Std 45 Light" panose="020B0403020202020204" pitchFamily="34" charset="0"/>
              </a:rPr>
              <a:t>Petersplatz 1</a:t>
            </a:r>
          </a:p>
          <a:p>
            <a:pPr lvl="0"/>
            <a:r>
              <a:rPr lang="de-DE" sz="700" dirty="0">
                <a:latin typeface="Univers LT Std 45 Light" panose="020B0403020202020204" pitchFamily="34" charset="0"/>
              </a:rPr>
              <a:t>Postfach</a:t>
            </a:r>
          </a:p>
          <a:p>
            <a:pPr lvl="0"/>
            <a:r>
              <a:rPr lang="de-DE" sz="700" dirty="0">
                <a:latin typeface="Univers LT Std 45 Light" panose="020B0403020202020204" pitchFamily="34" charset="0"/>
              </a:rPr>
              <a:t>4001 Basel</a:t>
            </a:r>
          </a:p>
          <a:p>
            <a:pPr lvl="0"/>
            <a:r>
              <a:rPr lang="de-DE" sz="700" dirty="0" err="1">
                <a:latin typeface="Univers LT Std 45 Light" panose="020B0403020202020204" pitchFamily="34" charset="0"/>
              </a:rPr>
              <a:t>Switzerland</a:t>
            </a:r>
            <a:endParaRPr lang="de-DE" sz="700" dirty="0">
              <a:latin typeface="Univers LT Std 45 Light" panose="020B0403020202020204" pitchFamily="34" charset="0"/>
            </a:endParaRPr>
          </a:p>
          <a:p>
            <a:pPr lvl="0"/>
            <a:endParaRPr lang="de-DE" sz="700" dirty="0">
              <a:latin typeface="Univers LT Std 45 Light" panose="020B0403020202020204" pitchFamily="34" charset="0"/>
            </a:endParaRPr>
          </a:p>
          <a:p>
            <a:pPr lvl="0"/>
            <a:r>
              <a:rPr lang="de-DE" sz="700" dirty="0">
                <a:latin typeface="Univers LT Std 45 Light" panose="020B0403020202020204" pitchFamily="34" charset="0"/>
              </a:rPr>
              <a:t>www.unibas.ch</a:t>
            </a:r>
            <a:endParaRPr lang="de-CH" sz="700" dirty="0">
              <a:latin typeface="Univers LT Std 45 Light" panose="020B0403020202020204" pitchFamily="34" charset="0"/>
            </a:endParaRPr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5886828" y="2524998"/>
            <a:ext cx="4289332" cy="5246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aseline="0">
                <a:solidFill>
                  <a:schemeClr val="bg1"/>
                </a:solidFill>
                <a:latin typeface="Swift Neue LT Pro Light" panose="020A0303070406020204" pitchFamily="18" charset="0"/>
              </a:defRPr>
            </a:lvl1pPr>
          </a:lstStyle>
          <a:p>
            <a:pPr lvl="0"/>
            <a:r>
              <a:rPr lang="de-DE" dirty="0"/>
              <a:t>Untertitel</a:t>
            </a:r>
            <a:endParaRPr lang="de-CH" dirty="0"/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886828" y="2000342"/>
            <a:ext cx="4289332" cy="5246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 baseline="0">
                <a:solidFill>
                  <a:schemeClr val="bg1"/>
                </a:solidFill>
                <a:latin typeface="Swift Neue LT Pro Light" panose="020A0303070406020204" pitchFamily="18" charset="0"/>
              </a:defRPr>
            </a:lvl1pPr>
          </a:lstStyle>
          <a:p>
            <a:pPr lvl="0"/>
            <a:r>
              <a:rPr lang="de-DE" dirty="0"/>
              <a:t>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56527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082"/>
          <a:stretch/>
        </p:blipFill>
        <p:spPr>
          <a:xfrm>
            <a:off x="5616000" y="270000"/>
            <a:ext cx="4800619" cy="7019705"/>
          </a:xfrm>
          <a:prstGeom prst="rect">
            <a:avLst/>
          </a:prstGeom>
        </p:spPr>
      </p:pic>
      <p:sp>
        <p:nvSpPr>
          <p:cNvPr id="9" name="Rechteck 8"/>
          <p:cNvSpPr/>
          <p:nvPr userDrawn="1"/>
        </p:nvSpPr>
        <p:spPr>
          <a:xfrm>
            <a:off x="4428000" y="540000"/>
            <a:ext cx="5328000" cy="1278000"/>
          </a:xfrm>
          <a:prstGeom prst="rect">
            <a:avLst/>
          </a:prstGeom>
          <a:solidFill>
            <a:srgbClr val="A5D7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/>
          </a:p>
        </p:txBody>
      </p:sp>
      <p:sp>
        <p:nvSpPr>
          <p:cNvPr id="6" name="Textfeld 5"/>
          <p:cNvSpPr txBox="1"/>
          <p:nvPr userDrawn="1"/>
        </p:nvSpPr>
        <p:spPr>
          <a:xfrm>
            <a:off x="461962" y="5396256"/>
            <a:ext cx="989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 err="1">
                <a:latin typeface="Swift Neue LT Pro" panose="020A0503070406020204" pitchFamily="18" charset="0"/>
              </a:rPr>
              <a:t>Educating</a:t>
            </a:r>
            <a:endParaRPr lang="de-CH" sz="1200" b="1" dirty="0">
              <a:latin typeface="Swift Neue LT Pro" panose="020A0503070406020204" pitchFamily="18" charset="0"/>
            </a:endParaRPr>
          </a:p>
          <a:p>
            <a:r>
              <a:rPr lang="de-CH" sz="1200" b="1" dirty="0">
                <a:latin typeface="Swift Neue LT Pro" panose="020A0503070406020204" pitchFamily="18" charset="0"/>
              </a:rPr>
              <a:t>Talents</a:t>
            </a:r>
          </a:p>
          <a:p>
            <a:r>
              <a:rPr lang="de-DE" sz="1200" b="0" dirty="0" err="1">
                <a:latin typeface="Swift Neue LT Pro" panose="020A0503070406020204" pitchFamily="18" charset="0"/>
              </a:rPr>
              <a:t>since</a:t>
            </a:r>
            <a:r>
              <a:rPr lang="de-DE" sz="1200" b="0" dirty="0">
                <a:latin typeface="Swift Neue LT Pro" panose="020A0503070406020204" pitchFamily="18" charset="0"/>
              </a:rPr>
              <a:t> 1460.</a:t>
            </a:r>
            <a:endParaRPr lang="de-CH" sz="1200" b="0" dirty="0">
              <a:latin typeface="Swift Neue LT Pro" panose="020A0503070406020204" pitchFamily="18" charset="0"/>
            </a:endParaRPr>
          </a:p>
        </p:txBody>
      </p:sp>
      <p:sp>
        <p:nvSpPr>
          <p:cNvPr id="11" name="Rechteck 10"/>
          <p:cNvSpPr/>
          <p:nvPr userDrawn="1"/>
        </p:nvSpPr>
        <p:spPr>
          <a:xfrm>
            <a:off x="461962" y="6240561"/>
            <a:ext cx="104632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sz="700" dirty="0">
                <a:latin typeface="Univers LT Std 45 Light" panose="020B0403020202020204" pitchFamily="34" charset="0"/>
              </a:rPr>
              <a:t>Universität Basel</a:t>
            </a:r>
          </a:p>
          <a:p>
            <a:pPr lvl="0"/>
            <a:r>
              <a:rPr lang="de-DE" sz="700" dirty="0">
                <a:latin typeface="Univers LT Std 45 Light" panose="020B0403020202020204" pitchFamily="34" charset="0"/>
              </a:rPr>
              <a:t>Petersplatz 1</a:t>
            </a:r>
          </a:p>
          <a:p>
            <a:pPr lvl="0"/>
            <a:r>
              <a:rPr lang="de-DE" sz="700" dirty="0">
                <a:latin typeface="Univers LT Std 45 Light" panose="020B0403020202020204" pitchFamily="34" charset="0"/>
              </a:rPr>
              <a:t>Postfach</a:t>
            </a:r>
          </a:p>
          <a:p>
            <a:pPr lvl="0"/>
            <a:r>
              <a:rPr lang="de-DE" sz="700" dirty="0">
                <a:latin typeface="Univers LT Std 45 Light" panose="020B0403020202020204" pitchFamily="34" charset="0"/>
              </a:rPr>
              <a:t>4001 Basel</a:t>
            </a:r>
          </a:p>
          <a:p>
            <a:pPr lvl="0"/>
            <a:r>
              <a:rPr lang="de-DE" sz="700" dirty="0" err="1">
                <a:latin typeface="Univers LT Std 45 Light" panose="020B0403020202020204" pitchFamily="34" charset="0"/>
              </a:rPr>
              <a:t>Switzerland</a:t>
            </a:r>
            <a:endParaRPr lang="de-DE" sz="700" dirty="0">
              <a:latin typeface="Univers LT Std 45 Light" panose="020B0403020202020204" pitchFamily="34" charset="0"/>
            </a:endParaRPr>
          </a:p>
          <a:p>
            <a:pPr lvl="0"/>
            <a:endParaRPr lang="de-DE" sz="700" dirty="0">
              <a:latin typeface="Univers LT Std 45 Light" panose="020B0403020202020204" pitchFamily="34" charset="0"/>
            </a:endParaRPr>
          </a:p>
          <a:p>
            <a:pPr lvl="0"/>
            <a:r>
              <a:rPr lang="de-DE" sz="700" dirty="0">
                <a:latin typeface="Univers LT Std 45 Light" panose="020B0403020202020204" pitchFamily="34" charset="0"/>
              </a:rPr>
              <a:t>www.unibas.ch</a:t>
            </a:r>
            <a:endParaRPr lang="de-CH" sz="700" dirty="0">
              <a:latin typeface="Univers LT Std 45 Light" panose="020B0403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3D4A18E-6E4B-47B6-9AC5-BD856199634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950" y="873000"/>
            <a:ext cx="1282336" cy="637785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5C60E98A-CE40-40E5-BCA2-1853D183DA8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213" y="6936233"/>
            <a:ext cx="1425600" cy="10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64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395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0191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Calibri</vt:lpstr>
      <vt:lpstr>Swift Neue LT Pro</vt:lpstr>
      <vt:lpstr>Swift Neue LT Pro Light</vt:lpstr>
      <vt:lpstr>Univers LT Std 45 Light</vt:lpstr>
      <vt:lpstr>Office</vt:lpstr>
      <vt:lpstr>PowerPoint-Präsentation</vt:lpstr>
      <vt:lpstr>PowerPoint-Präsentation</vt:lpstr>
    </vt:vector>
  </TitlesOfParts>
  <Company>Universität Basel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Claudia Hahn</dc:creator>
  <cp:lastModifiedBy>Andrea Hofer</cp:lastModifiedBy>
  <cp:revision>8</cp:revision>
  <dcterms:created xsi:type="dcterms:W3CDTF">2021-09-15T12:09:14Z</dcterms:created>
  <dcterms:modified xsi:type="dcterms:W3CDTF">2023-05-15T12:20:45Z</dcterms:modified>
</cp:coreProperties>
</file>