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9" r:id="rId9"/>
    <p:sldId id="263" r:id="rId10"/>
    <p:sldId id="264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76" autoAdjust="0"/>
  </p:normalViewPr>
  <p:slideViewPr>
    <p:cSldViewPr snapToGrid="0" showGuides="1">
      <p:cViewPr>
        <p:scale>
          <a:sx n="120" d="100"/>
          <a:sy n="120" d="100"/>
        </p:scale>
        <p:origin x="536" y="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3479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649e21bb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649e21bb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7649e21bb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970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 dirty="0"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bas.ch/en/Innovation/Propelling-Grants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838200" y="1858853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Please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respect the topics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listed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follow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their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order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You are free to arrange the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layout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design in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any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way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you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prefer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—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feel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free to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adjust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this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presentation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to match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your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own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pitch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deck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style.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Ensure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your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slide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deck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professional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: use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text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sparingly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enhance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your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presentation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with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pictures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icons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graphs, and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other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visuals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The maximum </a:t>
            </a: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number</a:t>
            </a: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of slides </a:t>
            </a: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allowed</a:t>
            </a: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is</a:t>
            </a: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15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 More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than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one slide per topic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permitted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, but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only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the first 15 slides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will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considered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during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evaluation</a:t>
            </a:r>
            <a:r>
              <a:rPr lang="fr-FR" altLang="fr-FR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 You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may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include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appendix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slides if relevant (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e.g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., for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additional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data or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details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).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Include</a:t>
            </a: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only</a:t>
            </a: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non-</a:t>
            </a: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confidential</a:t>
            </a:r>
            <a:r>
              <a:rPr lang="fr-FR" altLang="fr-FR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material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Presentations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will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shared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among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jury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members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and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external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experts, but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will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u="sng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not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be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covered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by a </a:t>
            </a:r>
            <a:r>
              <a:rPr lang="fr-FR" altLang="fr-FR" sz="20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confidentiality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fr-FR" altLang="fr-FR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agreement</a:t>
            </a:r>
            <a:r>
              <a:rPr lang="fr-FR" altLang="fr-F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321" y="-27872"/>
            <a:ext cx="1111102" cy="1111102"/>
          </a:xfrm>
          <a:prstGeom prst="rect">
            <a:avLst/>
          </a:prstGeom>
        </p:spPr>
      </p:pic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838200" y="53329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 smtClean="0"/>
              <a:t>Instructions </a:t>
            </a:r>
            <a:endParaRPr dirty="0"/>
          </a:p>
        </p:txBody>
      </p:sp>
      <p:grpSp>
        <p:nvGrpSpPr>
          <p:cNvPr id="9" name="Groupe 8"/>
          <p:cNvGrpSpPr/>
          <p:nvPr/>
        </p:nvGrpSpPr>
        <p:grpSpPr>
          <a:xfrm>
            <a:off x="225056" y="219757"/>
            <a:ext cx="730093" cy="357191"/>
            <a:chOff x="211603" y="243296"/>
            <a:chExt cx="730093" cy="357191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" t="55238" r="40961" b="28600"/>
            <a:stretch/>
          </p:blipFill>
          <p:spPr>
            <a:xfrm>
              <a:off x="211603" y="243296"/>
              <a:ext cx="730093" cy="202531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92" t="55238" r="-781" b="28632"/>
            <a:stretch/>
          </p:blipFill>
          <p:spPr>
            <a:xfrm>
              <a:off x="324065" y="398353"/>
              <a:ext cx="518684" cy="20213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Team</a:t>
            </a:r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Give us an overview of the team with a focus on the individual expertise.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If the team is not yet complete, identify the key positions you need to fill and why they are critical </a:t>
            </a:r>
            <a:r>
              <a:rPr lang="en-US" dirty="0" smtClean="0"/>
              <a:t>for the success of the project.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Competition</a:t>
            </a:r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Have you made a competitors analysis</a:t>
            </a:r>
            <a:r>
              <a:rPr lang="en-US" dirty="0" smtClean="0"/>
              <a:t>? What </a:t>
            </a:r>
            <a:r>
              <a:rPr lang="en-US" dirty="0"/>
              <a:t>makes your solution stand out</a:t>
            </a:r>
            <a:r>
              <a:rPr lang="en-US" dirty="0" smtClean="0"/>
              <a:t>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provide an overview of commercial companies and research groups working in the same area and if possible compare their solution to yours.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Work Plan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the activities performed during the project, their duration, the goal  &amp; expected outcome. What do you plan to achieve &amp; by when? Which milestones do you plan to achieve?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Budget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in detail how do you plan to use the budget provided.  Please justify each cost item: why is that needed? Why is that important?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78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 finalize your application please submit this pitch deck </a:t>
            </a:r>
            <a:r>
              <a:rPr lang="en-US" dirty="0" smtClean="0"/>
              <a:t>to:</a:t>
            </a:r>
            <a:endParaRPr dirty="0"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/>
            <a:r>
              <a:rPr lang="de-CH" b="1" i="1" u="sng" dirty="0" smtClean="0">
                <a:solidFill>
                  <a:srgbClr val="FF33CC"/>
                </a:solidFill>
                <a:hlinkClick r:id="rId3"/>
              </a:rPr>
              <a:t>www.unibas.ch/en/Innovation/Propelling-Grants.html</a:t>
            </a:r>
            <a:endParaRPr lang="de-CH" b="1" i="1" u="sng" dirty="0" smtClean="0">
              <a:solidFill>
                <a:srgbClr val="FF33CC"/>
              </a:solidFill>
            </a:endParaRPr>
          </a:p>
          <a:p>
            <a:pPr marL="0" lvl="0" indent="0"/>
            <a:endParaRPr lang="de-CH" b="1" i="1" u="sng" dirty="0" smtClean="0">
              <a:solidFill>
                <a:srgbClr val="FF33CC"/>
              </a:solidFill>
            </a:endParaRPr>
          </a:p>
          <a:p>
            <a:pPr marL="0" indent="0"/>
            <a:endParaRPr lang="de-CH" b="1" i="1" dirty="0">
              <a:solidFill>
                <a:srgbClr val="FF33CC"/>
              </a:solidFill>
            </a:endParaRPr>
          </a:p>
          <a:p>
            <a:pPr marL="0" lvl="0" indent="0"/>
            <a:endParaRPr b="1" i="1" dirty="0" smtClean="0">
              <a:solidFill>
                <a:srgbClr val="FF33CC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Project </a:t>
            </a:r>
            <a:r>
              <a:rPr lang="en-US" dirty="0"/>
              <a:t>Name + </a:t>
            </a:r>
            <a:r>
              <a:rPr lang="en-US" dirty="0" smtClean="0"/>
              <a:t>“Logo”</a:t>
            </a:r>
            <a:endParaRPr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The Propelling Grant - Presentation Template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Vision &amp; Value Proposition</a:t>
            </a:r>
            <a:endParaRPr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Describe your </a:t>
            </a:r>
            <a:r>
              <a:rPr lang="en-US" dirty="0" smtClean="0"/>
              <a:t>Project </a:t>
            </a:r>
            <a:r>
              <a:rPr lang="en-US" dirty="0"/>
              <a:t>in 140 characters in a way your parents would understand.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The Problem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Which </a:t>
            </a:r>
            <a:r>
              <a:rPr lang="en-US" dirty="0" smtClean="0"/>
              <a:t>problem is the project try to solve?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Try and make it relatable, tell a story!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The Solution</a:t>
            </a:r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Describe your technology / solution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How does it address the problem you mentioned earlier? How is your solution unique or different from others in the market</a:t>
            </a:r>
            <a:r>
              <a:rPr lang="en-US" dirty="0" smtClean="0"/>
              <a:t>? What makes you reasonably sure that the science behind it is solid enough?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Vision &amp; Uniqueness</a:t>
            </a:r>
            <a:endParaRPr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What is the “game-changing” vision for your development?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How many people (or patients) might your development affect / how big is the number of your potential customers? Please clarify the “real-world” application and why/how it could represent a uniquely new game-changing innovation.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Background, Validation, Traction</a:t>
            </a:r>
            <a:endParaRPr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Present the current state of </a:t>
            </a:r>
            <a:r>
              <a:rPr lang="en-US" dirty="0" smtClean="0"/>
              <a:t>your development. </a:t>
            </a:r>
            <a:r>
              <a:rPr lang="en-US" dirty="0"/>
              <a:t>Is there a </a:t>
            </a:r>
            <a:r>
              <a:rPr lang="en-US" dirty="0" err="1"/>
              <a:t>PoC</a:t>
            </a:r>
            <a:r>
              <a:rPr lang="en-US" dirty="0"/>
              <a:t>, has the technology been validated, etc.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Freedom to Operate, IP Strategy</a:t>
            </a:r>
            <a:endParaRPr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the current IP status, highlighting everything relevant, such as: internal (Univ. Basel) background IP, external background IP, own patents, etc.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Also, please describe to the best of your knowledge the IP strategy and roadmap for the current project.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6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Timeline</a:t>
            </a: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Present the milestones which you obtained in the past and the milestones in the future. What does the growth look like and what is the end goal</a:t>
            </a:r>
            <a:r>
              <a:rPr lang="en-US" dirty="0" smtClean="0"/>
              <a:t>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provide some concepts / ideas / drafts about what do you plan to do as a “long-term” vision (to patients, to market, partnerships, etc.)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UniBas_theme</Template>
  <TotalTime>0</TotalTime>
  <Words>732</Words>
  <Application>Microsoft Office PowerPoint</Application>
  <PresentationFormat>Grand écran</PresentationFormat>
  <Paragraphs>84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Instructions </vt:lpstr>
      <vt:lpstr>Project Name + “Logo”</vt:lpstr>
      <vt:lpstr>Vision &amp; Value Proposition</vt:lpstr>
      <vt:lpstr>The Problem</vt:lpstr>
      <vt:lpstr>The Solution</vt:lpstr>
      <vt:lpstr>Vision &amp; Uniqueness</vt:lpstr>
      <vt:lpstr>Background, Validation, Traction</vt:lpstr>
      <vt:lpstr>Freedom to Operate, IP Strategy</vt:lpstr>
      <vt:lpstr>Timeline</vt:lpstr>
      <vt:lpstr>Team</vt:lpstr>
      <vt:lpstr>Competition</vt:lpstr>
      <vt:lpstr>Work Plan</vt:lpstr>
      <vt:lpstr>Budget</vt:lpstr>
      <vt:lpstr>To finalize your application please submit this pitch deck to: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Alessandro Mazzetti</dc:creator>
  <cp:lastModifiedBy>Alice Freton</cp:lastModifiedBy>
  <cp:revision>21</cp:revision>
  <dcterms:modified xsi:type="dcterms:W3CDTF">2025-07-10T10:23:57Z</dcterms:modified>
</cp:coreProperties>
</file>