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D7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200" d="100"/>
          <a:sy n="200" d="100"/>
        </p:scale>
        <p:origin x="1792" y="-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04122" y="2968058"/>
            <a:ext cx="6521451" cy="524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aseline="0">
                <a:solidFill>
                  <a:schemeClr val="bg1"/>
                </a:solidFill>
                <a:latin typeface="Swift Neue LT Pro Light" panose="020A03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04122" y="4017370"/>
            <a:ext cx="6521451" cy="61609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04122" y="2443402"/>
            <a:ext cx="6521451" cy="524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Swift Neue LT Pro Light" panose="020A03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350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82"/>
          <a:stretch/>
        </p:blipFill>
        <p:spPr>
          <a:xfrm>
            <a:off x="359999" y="360000"/>
            <a:ext cx="6835280" cy="9994889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630059"/>
            <a:ext cx="6300000" cy="1548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75AED8A-9D57-4B39-B365-A23B743341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99" y="910802"/>
            <a:ext cx="1983492" cy="98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1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69718" y="2968058"/>
            <a:ext cx="5920930" cy="524656"/>
          </a:xfrm>
        </p:spPr>
        <p:txBody>
          <a:bodyPr/>
          <a:lstStyle/>
          <a:p>
            <a:pPr algn="l"/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69719" y="4017370"/>
            <a:ext cx="5920930" cy="6160952"/>
          </a:xfrm>
        </p:spPr>
        <p:txBody>
          <a:bodyPr lIns="72000" rIns="72000"/>
          <a:lstStyle/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1069719" y="2443402"/>
            <a:ext cx="5920929" cy="524656"/>
          </a:xfrm>
        </p:spPr>
        <p:txBody>
          <a:bodyPr/>
          <a:lstStyle/>
          <a:p>
            <a:pPr algn="l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66523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 Light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11</cp:revision>
  <dcterms:created xsi:type="dcterms:W3CDTF">2021-09-13T12:50:57Z</dcterms:created>
  <dcterms:modified xsi:type="dcterms:W3CDTF">2026-06-17T06:57:51Z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8fa26ab-4270-40e8-9235-a503660cf7d6_Enabled">
    <vt:lpwstr>true</vt:lpwstr>
  </property>
  <property fmtid="{D5CDD505-2E9C-101B-9397-08002B2CF9AE}" pid="3" name="MSIP_Label_e8fa26ab-4270-40e8-9235-a503660cf7d6_SetDate">
    <vt:lpwstr>2026-06-17T06:53:45Z</vt:lpwstr>
  </property>
  <property fmtid="{D5CDD505-2E9C-101B-9397-08002B2CF9AE}" pid="4" name="MSIP_Label_e8fa26ab-4270-40e8-9235-a503660cf7d6_Method">
    <vt:lpwstr>Standard</vt:lpwstr>
  </property>
  <property fmtid="{D5CDD505-2E9C-101B-9397-08002B2CF9AE}" pid="5" name="MSIP_Label_e8fa26ab-4270-40e8-9235-a503660cf7d6_Name">
    <vt:lpwstr>Klasse I (tiefes Risiko) - Interne Informationen</vt:lpwstr>
  </property>
  <property fmtid="{D5CDD505-2E9C-101B-9397-08002B2CF9AE}" pid="6" name="MSIP_Label_e8fa26ab-4270-40e8-9235-a503660cf7d6_SiteId">
    <vt:lpwstr>32eb69e5-a150-49b5-b51c-19e9a21954dc</vt:lpwstr>
  </property>
  <property fmtid="{D5CDD505-2E9C-101B-9397-08002B2CF9AE}" pid="7" name="MSIP_Label_e8fa26ab-4270-40e8-9235-a503660cf7d6_ActionId">
    <vt:lpwstr>9c59a085-a84c-4f6e-8852-d34e2a50f9b8</vt:lpwstr>
  </property>
  <property fmtid="{D5CDD505-2E9C-101B-9397-08002B2CF9AE}" pid="8" name="MSIP_Label_e8fa26ab-4270-40e8-9235-a503660cf7d6_ContentBits">
    <vt:lpwstr>0</vt:lpwstr>
  </property>
  <property fmtid="{D5CDD505-2E9C-101B-9397-08002B2CF9AE}" pid="9" name="MSIP_Label_e8fa26ab-4270-40e8-9235-a503660cf7d6_Tag">
    <vt:lpwstr>10, 3, 0, 1</vt:lpwstr>
  </property>
</Properties>
</file>