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5D7D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2" d="100"/>
          <a:sy n="72" d="100"/>
        </p:scale>
        <p:origin x="3042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platzhalter 11"/>
          <p:cNvSpPr>
            <a:spLocks noGrp="1"/>
          </p:cNvSpPr>
          <p:nvPr>
            <p:ph type="body" sz="quarter" idx="10" hasCustomPrompt="1"/>
          </p:nvPr>
        </p:nvSpPr>
        <p:spPr>
          <a:xfrm>
            <a:off x="504122" y="2968058"/>
            <a:ext cx="6521451" cy="52465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600" baseline="0">
                <a:solidFill>
                  <a:schemeClr val="bg1"/>
                </a:solidFill>
                <a:latin typeface="Swift Neue LT Pro Light" panose="020A0303070406020204" pitchFamily="18" charset="0"/>
              </a:defRPr>
            </a:lvl1pPr>
          </a:lstStyle>
          <a:p>
            <a:pPr lvl="0"/>
            <a:r>
              <a:rPr lang="de-DE" dirty="0"/>
              <a:t>Untertitel</a:t>
            </a:r>
            <a:endParaRPr lang="de-CH" dirty="0"/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1" hasCustomPrompt="1"/>
          </p:nvPr>
        </p:nvSpPr>
        <p:spPr>
          <a:xfrm>
            <a:off x="504122" y="4017370"/>
            <a:ext cx="6521451" cy="616095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200" baseline="0">
                <a:solidFill>
                  <a:schemeClr val="bg1"/>
                </a:solidFill>
                <a:latin typeface="Univers LT Std 55" panose="020B0603020202020204" pitchFamily="34" charset="0"/>
              </a:defRPr>
            </a:lvl1pPr>
          </a:lstStyle>
          <a:p>
            <a:pPr lvl="0"/>
            <a:r>
              <a:rPr lang="de-DE" dirty="0"/>
              <a:t>Text</a:t>
            </a:r>
            <a:endParaRPr lang="de-CH" dirty="0"/>
          </a:p>
        </p:txBody>
      </p:sp>
      <p:sp>
        <p:nvSpPr>
          <p:cNvPr id="15" name="Textplatzhalt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504122" y="2443402"/>
            <a:ext cx="6521451" cy="52465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600" b="1" baseline="0">
                <a:solidFill>
                  <a:schemeClr val="bg1"/>
                </a:solidFill>
                <a:latin typeface="Swift Neue LT Pro Light" panose="020A0303070406020204" pitchFamily="18" charset="0"/>
              </a:defRPr>
            </a:lvl1pPr>
          </a:lstStyle>
          <a:p>
            <a:pPr lvl="0"/>
            <a:r>
              <a:rPr lang="de-DE" dirty="0"/>
              <a:t>Titel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7335027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3082"/>
          <a:stretch/>
        </p:blipFill>
        <p:spPr>
          <a:xfrm>
            <a:off x="359999" y="360000"/>
            <a:ext cx="6835280" cy="9994889"/>
          </a:xfrm>
          <a:prstGeom prst="rect">
            <a:avLst/>
          </a:prstGeom>
        </p:spPr>
      </p:pic>
      <p:sp>
        <p:nvSpPr>
          <p:cNvPr id="7" name="Rechteck 6"/>
          <p:cNvSpPr/>
          <p:nvPr userDrawn="1"/>
        </p:nvSpPr>
        <p:spPr>
          <a:xfrm>
            <a:off x="0" y="630059"/>
            <a:ext cx="6300000" cy="1548000"/>
          </a:xfrm>
          <a:prstGeom prst="rect">
            <a:avLst/>
          </a:prstGeom>
          <a:solidFill>
            <a:srgbClr val="A5D7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675AED8A-9D57-4B39-B365-A23B7433410A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999" y="910802"/>
            <a:ext cx="1983492" cy="986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04177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1"/>
          </p:nvPr>
        </p:nvSpPr>
        <p:spPr>
          <a:xfrm>
            <a:off x="504122" y="4017370"/>
            <a:ext cx="6521451" cy="6160952"/>
          </a:xfrm>
        </p:spPr>
        <p:txBody>
          <a:bodyPr/>
          <a:lstStyle/>
          <a:p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5665236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Application>Microsoft Office PowerPoint</Application>
  <PresentationFormat>Benutzerdefiniert</PresentationFormat>
  <Paragraphs>0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6" baseType="lpstr">
      <vt:lpstr>Arial</vt:lpstr>
      <vt:lpstr>Calibri</vt:lpstr>
      <vt:lpstr>Swift Neue LT Pro Light</vt:lpstr>
      <vt:lpstr>Univers LT Std 55</vt:lpstr>
      <vt:lpstr>Office</vt:lpstr>
      <vt:lpstr>PowerPoint-Präsentation</vt:lpstr>
    </vt:vector>
  </TitlesOfParts>
  <Company>Universität Basel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Claudia Hahn</dc:creator>
  <cp:lastModifiedBy>Andrea Hofer</cp:lastModifiedBy>
  <cp:revision>9</cp:revision>
  <dcterms:created xsi:type="dcterms:W3CDTF">2021-09-13T12:50:57Z</dcterms:created>
  <dcterms:modified xsi:type="dcterms:W3CDTF">2023-03-02T14:53:32Z</dcterms:modified>
</cp:coreProperties>
</file>