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6858000" cy="9144000" type="screen4x3"/>
  <p:notesSz cx="9942513" cy="14371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2790" y="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8422" cy="718582"/>
          </a:xfrm>
          <a:prstGeom prst="rect">
            <a:avLst/>
          </a:prstGeom>
        </p:spPr>
        <p:txBody>
          <a:bodyPr vert="horz" lIns="138934" tIns="69467" rIns="138934" bIns="69467" rtlCol="0"/>
          <a:lstStyle>
            <a:lvl1pPr algn="l">
              <a:defRPr sz="18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631790" y="0"/>
            <a:ext cx="4308422" cy="718582"/>
          </a:xfrm>
          <a:prstGeom prst="rect">
            <a:avLst/>
          </a:prstGeom>
        </p:spPr>
        <p:txBody>
          <a:bodyPr vert="horz" lIns="138934" tIns="69467" rIns="138934" bIns="69467" rtlCol="0"/>
          <a:lstStyle>
            <a:lvl1pPr algn="r">
              <a:defRPr sz="1800"/>
            </a:lvl1pPr>
          </a:lstStyle>
          <a:p>
            <a:fld id="{AB9042EE-FAE7-4624-A5CB-DB887B54AFD1}" type="datetimeFigureOut">
              <a:rPr lang="de-CH" smtClean="0"/>
              <a:t>15.09.2025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951163" y="1077913"/>
            <a:ext cx="4040187" cy="53895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934" tIns="69467" rIns="138934" bIns="69467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994252" y="6826528"/>
            <a:ext cx="7954010" cy="6467237"/>
          </a:xfrm>
          <a:prstGeom prst="rect">
            <a:avLst/>
          </a:prstGeom>
        </p:spPr>
        <p:txBody>
          <a:bodyPr vert="horz" lIns="138934" tIns="69467" rIns="138934" bIns="69467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13650562"/>
            <a:ext cx="4308422" cy="718582"/>
          </a:xfrm>
          <a:prstGeom prst="rect">
            <a:avLst/>
          </a:prstGeom>
        </p:spPr>
        <p:txBody>
          <a:bodyPr vert="horz" lIns="138934" tIns="69467" rIns="138934" bIns="69467" rtlCol="0" anchor="b"/>
          <a:lstStyle>
            <a:lvl1pPr algn="l">
              <a:defRPr sz="18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631790" y="13650562"/>
            <a:ext cx="4308422" cy="718582"/>
          </a:xfrm>
          <a:prstGeom prst="rect">
            <a:avLst/>
          </a:prstGeom>
        </p:spPr>
        <p:txBody>
          <a:bodyPr vert="horz" lIns="138934" tIns="69467" rIns="138934" bIns="69467" rtlCol="0" anchor="b"/>
          <a:lstStyle>
            <a:lvl1pPr algn="r">
              <a:defRPr sz="1800"/>
            </a:lvl1pPr>
          </a:lstStyle>
          <a:p>
            <a:fld id="{0954AA4F-1449-4F37-9745-1E88A2FFF76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105164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14350" y="2834640"/>
            <a:ext cx="5829300" cy="19202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028700" y="5120640"/>
            <a:ext cx="4800599" cy="2286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9/15/2025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1F487C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rgbClr val="1F487C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9/15/2025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1F487C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42900" y="2103120"/>
            <a:ext cx="2983230" cy="60350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531869" y="2103120"/>
            <a:ext cx="2983230" cy="60350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9/15/2025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1F487C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9/15/2025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9/15/2025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572131" y="1348327"/>
            <a:ext cx="1713737" cy="4324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0">
                <a:solidFill>
                  <a:srgbClr val="1F487C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21640" y="2207530"/>
            <a:ext cx="6014719" cy="191642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1" i="0">
                <a:solidFill>
                  <a:srgbClr val="1F487C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331720" y="8503920"/>
            <a:ext cx="2194559" cy="457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42900" y="8503920"/>
            <a:ext cx="1577340" cy="457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9/15/2025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4937760" y="8503920"/>
            <a:ext cx="1577340" cy="457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body" idx="1"/>
          </p:nvPr>
        </p:nvSpPr>
        <p:spPr>
          <a:xfrm>
            <a:off x="533400" y="2198997"/>
            <a:ext cx="6014719" cy="4741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lang="de-CH" i="1" dirty="0" smtClean="0"/>
              <a:t>Offene Sprechstunde</a:t>
            </a:r>
          </a:p>
          <a:p>
            <a:pPr marL="12700" marR="5080">
              <a:lnSpc>
                <a:spcPct val="100000"/>
              </a:lnSpc>
            </a:pPr>
            <a:endParaRPr lang="de-CH" dirty="0"/>
          </a:p>
          <a:p>
            <a:pPr marL="12700" marR="5080">
              <a:lnSpc>
                <a:spcPct val="100000"/>
              </a:lnSpc>
            </a:pPr>
            <a:endParaRPr lang="de-CH" dirty="0" smtClean="0"/>
          </a:p>
          <a:p>
            <a:pPr marL="12700" marR="5080">
              <a:lnSpc>
                <a:spcPct val="100000"/>
              </a:lnSpc>
            </a:pPr>
            <a:r>
              <a:rPr dirty="0" err="1" smtClean="0"/>
              <a:t>Montags</a:t>
            </a:r>
            <a:r>
              <a:rPr spc="-30" dirty="0" smtClean="0"/>
              <a:t> </a:t>
            </a:r>
            <a:r>
              <a:rPr dirty="0"/>
              <a:t>z</a:t>
            </a:r>
            <a:r>
              <a:rPr spc="30" dirty="0"/>
              <a:t>w</a:t>
            </a:r>
            <a:r>
              <a:rPr dirty="0"/>
              <a:t>i</a:t>
            </a:r>
            <a:r>
              <a:rPr spc="-20" dirty="0"/>
              <a:t>s</a:t>
            </a:r>
            <a:r>
              <a:rPr dirty="0"/>
              <a:t>chen</a:t>
            </a:r>
            <a:r>
              <a:rPr spc="-40" dirty="0"/>
              <a:t> </a:t>
            </a:r>
            <a:r>
              <a:rPr dirty="0"/>
              <a:t>10</a:t>
            </a:r>
            <a:r>
              <a:rPr spc="-15" dirty="0"/>
              <a:t> </a:t>
            </a:r>
            <a:r>
              <a:rPr dirty="0"/>
              <a:t>und</a:t>
            </a:r>
            <a:r>
              <a:rPr spc="-5" dirty="0"/>
              <a:t> </a:t>
            </a:r>
            <a:r>
              <a:rPr dirty="0"/>
              <a:t>12</a:t>
            </a:r>
            <a:r>
              <a:rPr spc="-15" dirty="0"/>
              <a:t> </a:t>
            </a:r>
            <a:r>
              <a:rPr spc="5" dirty="0"/>
              <a:t>U</a:t>
            </a:r>
            <a:r>
              <a:rPr dirty="0"/>
              <a:t>hr bean</a:t>
            </a:r>
            <a:r>
              <a:rPr spc="-25" dirty="0"/>
              <a:t>t</a:t>
            </a:r>
            <a:r>
              <a:rPr spc="35" dirty="0"/>
              <a:t>w</a:t>
            </a:r>
            <a:r>
              <a:rPr dirty="0"/>
              <a:t>o</a:t>
            </a:r>
            <a:r>
              <a:rPr spc="-15" dirty="0"/>
              <a:t>r</a:t>
            </a:r>
            <a:r>
              <a:rPr spc="-10" dirty="0"/>
              <a:t>t</a:t>
            </a:r>
            <a:r>
              <a:rPr dirty="0"/>
              <a:t>en </a:t>
            </a:r>
            <a:r>
              <a:rPr spc="20" dirty="0"/>
              <a:t>w</a:t>
            </a:r>
            <a:r>
              <a:rPr dirty="0"/>
              <a:t>ir</a:t>
            </a:r>
            <a:r>
              <a:rPr spc="-60" dirty="0"/>
              <a:t> </a:t>
            </a:r>
            <a:r>
              <a:rPr dirty="0"/>
              <a:t>gerne</a:t>
            </a:r>
            <a:r>
              <a:rPr spc="-25" dirty="0"/>
              <a:t> </a:t>
            </a:r>
            <a:r>
              <a:rPr dirty="0"/>
              <a:t>I</a:t>
            </a:r>
            <a:r>
              <a:rPr spc="-10" dirty="0"/>
              <a:t>h</a:t>
            </a:r>
            <a:r>
              <a:rPr dirty="0"/>
              <a:t>re</a:t>
            </a:r>
            <a:r>
              <a:rPr spc="-20" dirty="0"/>
              <a:t> </a:t>
            </a:r>
            <a:r>
              <a:rPr dirty="0"/>
              <a:t>kurzen</a:t>
            </a:r>
            <a:r>
              <a:rPr spc="-15" dirty="0"/>
              <a:t> </a:t>
            </a:r>
            <a:r>
              <a:rPr dirty="0"/>
              <a:t>Fragen</a:t>
            </a:r>
            <a:r>
              <a:rPr spc="-25" dirty="0"/>
              <a:t> </a:t>
            </a:r>
            <a:r>
              <a:rPr dirty="0"/>
              <a:t>rund</a:t>
            </a:r>
            <a:r>
              <a:rPr spc="-5" dirty="0"/>
              <a:t> </a:t>
            </a:r>
            <a:r>
              <a:rPr spc="-10" dirty="0"/>
              <a:t>u</a:t>
            </a:r>
            <a:r>
              <a:rPr dirty="0"/>
              <a:t>m</a:t>
            </a:r>
            <a:r>
              <a:rPr spc="-25" dirty="0"/>
              <a:t> </a:t>
            </a:r>
            <a:r>
              <a:rPr dirty="0"/>
              <a:t>das</a:t>
            </a:r>
            <a:r>
              <a:rPr spc="-5" dirty="0"/>
              <a:t> </a:t>
            </a:r>
            <a:r>
              <a:rPr dirty="0"/>
              <a:t>The</a:t>
            </a:r>
            <a:r>
              <a:rPr spc="-10" dirty="0"/>
              <a:t>m</a:t>
            </a:r>
            <a:r>
              <a:rPr dirty="0"/>
              <a:t>a </a:t>
            </a:r>
            <a:r>
              <a:rPr spc="5" dirty="0"/>
              <a:t>B</a:t>
            </a:r>
            <a:r>
              <a:rPr dirty="0"/>
              <a:t>erufseinst</a:t>
            </a:r>
            <a:r>
              <a:rPr spc="-15" dirty="0"/>
              <a:t>i</a:t>
            </a:r>
            <a:r>
              <a:rPr dirty="0"/>
              <a:t>eg</a:t>
            </a:r>
            <a:r>
              <a:rPr spc="-40" dirty="0"/>
              <a:t> </a:t>
            </a:r>
            <a:r>
              <a:rPr dirty="0"/>
              <a:t>und</a:t>
            </a:r>
            <a:r>
              <a:rPr spc="-5" dirty="0"/>
              <a:t> </a:t>
            </a:r>
            <a:r>
              <a:rPr spc="5" dirty="0"/>
              <a:t>K</a:t>
            </a:r>
            <a:r>
              <a:rPr dirty="0"/>
              <a:t>arriere.</a:t>
            </a:r>
          </a:p>
          <a:p>
            <a:pPr>
              <a:lnSpc>
                <a:spcPct val="100000"/>
              </a:lnSpc>
              <a:spcBef>
                <a:spcPts val="6"/>
              </a:spcBef>
            </a:pPr>
            <a:endParaRPr sz="205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400" b="0" dirty="0">
                <a:latin typeface="Arial"/>
                <a:cs typeface="Arial"/>
              </a:rPr>
              <a:t>Ko</a:t>
            </a:r>
            <a:r>
              <a:rPr sz="1400" b="0" spc="-10" dirty="0">
                <a:latin typeface="Arial"/>
                <a:cs typeface="Arial"/>
              </a:rPr>
              <a:t>mm</a:t>
            </a:r>
            <a:r>
              <a:rPr sz="1400" b="0" dirty="0">
                <a:latin typeface="Arial"/>
                <a:cs typeface="Arial"/>
              </a:rPr>
              <a:t>en</a:t>
            </a:r>
            <a:r>
              <a:rPr sz="1400" b="0" spc="-20" dirty="0">
                <a:latin typeface="Arial"/>
                <a:cs typeface="Arial"/>
              </a:rPr>
              <a:t> </a:t>
            </a:r>
            <a:r>
              <a:rPr sz="1400" b="0" dirty="0">
                <a:latin typeface="Arial"/>
                <a:cs typeface="Arial"/>
              </a:rPr>
              <a:t>Sie</a:t>
            </a:r>
            <a:r>
              <a:rPr sz="1400" b="0" spc="-10" dirty="0">
                <a:latin typeface="Arial"/>
                <a:cs typeface="Arial"/>
              </a:rPr>
              <a:t> </a:t>
            </a:r>
            <a:r>
              <a:rPr sz="1400" b="0" dirty="0">
                <a:latin typeface="Arial"/>
                <a:cs typeface="Arial"/>
              </a:rPr>
              <a:t>im</a:t>
            </a:r>
            <a:r>
              <a:rPr sz="1400" b="0" spc="-15" dirty="0">
                <a:latin typeface="Arial"/>
                <a:cs typeface="Arial"/>
              </a:rPr>
              <a:t> </a:t>
            </a:r>
            <a:r>
              <a:rPr sz="1400" b="0" spc="-10" dirty="0">
                <a:latin typeface="Arial"/>
                <a:cs typeface="Arial"/>
              </a:rPr>
              <a:t>C</a:t>
            </a:r>
            <a:r>
              <a:rPr sz="1400" b="0" dirty="0">
                <a:latin typeface="Arial"/>
                <a:cs typeface="Arial"/>
              </a:rPr>
              <a:t>areer</a:t>
            </a:r>
            <a:r>
              <a:rPr sz="1400" b="0" spc="-20" dirty="0">
                <a:latin typeface="Arial"/>
                <a:cs typeface="Arial"/>
              </a:rPr>
              <a:t> </a:t>
            </a:r>
            <a:r>
              <a:rPr sz="1400" b="0" dirty="0">
                <a:latin typeface="Arial"/>
                <a:cs typeface="Arial"/>
              </a:rPr>
              <a:t>Ser</a:t>
            </a:r>
            <a:r>
              <a:rPr sz="1400" b="0" spc="-20" dirty="0">
                <a:latin typeface="Arial"/>
                <a:cs typeface="Arial"/>
              </a:rPr>
              <a:t>v</a:t>
            </a:r>
            <a:r>
              <a:rPr sz="1400" b="0" dirty="0">
                <a:latin typeface="Arial"/>
                <a:cs typeface="Arial"/>
              </a:rPr>
              <a:t>ice</a:t>
            </a:r>
            <a:r>
              <a:rPr sz="1400" b="0" spc="-10" dirty="0">
                <a:latin typeface="Arial"/>
                <a:cs typeface="Arial"/>
              </a:rPr>
              <a:t> C</a:t>
            </a:r>
            <a:r>
              <a:rPr sz="1400" b="0" dirty="0">
                <a:latin typeface="Arial"/>
                <a:cs typeface="Arial"/>
              </a:rPr>
              <a:t>enter</a:t>
            </a:r>
            <a:r>
              <a:rPr sz="1400" b="0" spc="-30" dirty="0">
                <a:latin typeface="Arial"/>
                <a:cs typeface="Arial"/>
              </a:rPr>
              <a:t> </a:t>
            </a:r>
            <a:r>
              <a:rPr sz="1400" b="0" dirty="0">
                <a:latin typeface="Arial"/>
                <a:cs typeface="Arial"/>
              </a:rPr>
              <a:t>(</a:t>
            </a:r>
            <a:r>
              <a:rPr sz="1400" b="0" spc="-10" dirty="0">
                <a:latin typeface="Arial"/>
                <a:cs typeface="Arial"/>
              </a:rPr>
              <a:t>C</a:t>
            </a:r>
            <a:r>
              <a:rPr sz="1400" b="0" dirty="0">
                <a:latin typeface="Arial"/>
                <a:cs typeface="Arial"/>
              </a:rPr>
              <a:t>S</a:t>
            </a:r>
            <a:r>
              <a:rPr sz="1400" b="0" spc="-10" dirty="0">
                <a:latin typeface="Arial"/>
                <a:cs typeface="Arial"/>
              </a:rPr>
              <a:t>C</a:t>
            </a:r>
            <a:r>
              <a:rPr sz="1400" b="0" dirty="0">
                <a:latin typeface="Arial"/>
                <a:cs typeface="Arial"/>
              </a:rPr>
              <a:t>)</a:t>
            </a:r>
            <a:r>
              <a:rPr sz="1400" b="0" spc="-5" dirty="0">
                <a:latin typeface="Arial"/>
                <a:cs typeface="Arial"/>
              </a:rPr>
              <a:t> </a:t>
            </a:r>
            <a:r>
              <a:rPr sz="1400" b="0" spc="-20" dirty="0">
                <a:latin typeface="Arial"/>
                <a:cs typeface="Arial"/>
              </a:rPr>
              <a:t>v</a:t>
            </a:r>
            <a:r>
              <a:rPr sz="1400" b="0" dirty="0">
                <a:latin typeface="Arial"/>
                <a:cs typeface="Arial"/>
              </a:rPr>
              <a:t>orbei</a:t>
            </a:r>
            <a:endParaRPr sz="1400" dirty="0">
              <a:latin typeface="Arial"/>
              <a:cs typeface="Arial"/>
            </a:endParaRPr>
          </a:p>
          <a:p>
            <a:pPr marL="12700" marR="349250">
              <a:lnSpc>
                <a:spcPct val="120000"/>
              </a:lnSpc>
            </a:pPr>
            <a:r>
              <a:rPr sz="1400" b="0" dirty="0">
                <a:latin typeface="Arial"/>
                <a:cs typeface="Arial"/>
              </a:rPr>
              <a:t>und</a:t>
            </a:r>
            <a:r>
              <a:rPr sz="1400" b="0" spc="-20" dirty="0">
                <a:latin typeface="Arial"/>
                <a:cs typeface="Arial"/>
              </a:rPr>
              <a:t> </a:t>
            </a:r>
            <a:r>
              <a:rPr sz="1400" b="0" dirty="0">
                <a:latin typeface="Arial"/>
                <a:cs typeface="Arial"/>
              </a:rPr>
              <a:t>bringen</a:t>
            </a:r>
            <a:r>
              <a:rPr sz="1400" b="0" spc="-35" dirty="0">
                <a:latin typeface="Arial"/>
                <a:cs typeface="Arial"/>
              </a:rPr>
              <a:t> </a:t>
            </a:r>
            <a:r>
              <a:rPr sz="1400" b="0" dirty="0">
                <a:latin typeface="Arial"/>
                <a:cs typeface="Arial"/>
              </a:rPr>
              <a:t>Sie</a:t>
            </a:r>
            <a:r>
              <a:rPr sz="1400" b="0" spc="-5" dirty="0">
                <a:latin typeface="Arial"/>
                <a:cs typeface="Arial"/>
              </a:rPr>
              <a:t> </a:t>
            </a:r>
            <a:r>
              <a:rPr sz="1400" b="0" spc="5" dirty="0">
                <a:latin typeface="Arial"/>
                <a:cs typeface="Arial"/>
              </a:rPr>
              <a:t>I</a:t>
            </a:r>
            <a:r>
              <a:rPr sz="1400" b="0" dirty="0">
                <a:latin typeface="Arial"/>
                <a:cs typeface="Arial"/>
              </a:rPr>
              <a:t>hren</a:t>
            </a:r>
            <a:r>
              <a:rPr sz="1400" b="0" spc="-30" dirty="0">
                <a:latin typeface="Arial"/>
                <a:cs typeface="Arial"/>
              </a:rPr>
              <a:t> </a:t>
            </a:r>
            <a:r>
              <a:rPr sz="1400" b="0" spc="-5" dirty="0">
                <a:latin typeface="Arial"/>
                <a:cs typeface="Arial"/>
              </a:rPr>
              <a:t>Leg</a:t>
            </a:r>
            <a:r>
              <a:rPr sz="1400" b="0" dirty="0">
                <a:latin typeface="Arial"/>
                <a:cs typeface="Arial"/>
              </a:rPr>
              <a:t>i</a:t>
            </a:r>
            <a:r>
              <a:rPr sz="1400" b="0" spc="-20" dirty="0">
                <a:latin typeface="Arial"/>
                <a:cs typeface="Arial"/>
              </a:rPr>
              <a:t> </a:t>
            </a:r>
            <a:r>
              <a:rPr sz="1400" b="0" dirty="0">
                <a:latin typeface="Arial"/>
                <a:cs typeface="Arial"/>
              </a:rPr>
              <a:t>oder</a:t>
            </a:r>
            <a:r>
              <a:rPr sz="1400" b="0" spc="-35" dirty="0">
                <a:latin typeface="Arial"/>
                <a:cs typeface="Arial"/>
              </a:rPr>
              <a:t> </a:t>
            </a:r>
            <a:r>
              <a:rPr sz="1400" b="0" dirty="0">
                <a:latin typeface="Arial"/>
                <a:cs typeface="Arial"/>
              </a:rPr>
              <a:t>eine</a:t>
            </a:r>
            <a:r>
              <a:rPr sz="1400" b="0" spc="-10" dirty="0">
                <a:latin typeface="Arial"/>
                <a:cs typeface="Arial"/>
              </a:rPr>
              <a:t> </a:t>
            </a:r>
            <a:r>
              <a:rPr sz="1400" b="0" dirty="0">
                <a:latin typeface="Arial"/>
                <a:cs typeface="Arial"/>
              </a:rPr>
              <a:t>Kopie</a:t>
            </a:r>
            <a:r>
              <a:rPr sz="1400" b="0" spc="-20" dirty="0">
                <a:latin typeface="Arial"/>
                <a:cs typeface="Arial"/>
              </a:rPr>
              <a:t> </a:t>
            </a:r>
            <a:r>
              <a:rPr sz="1400" b="0" dirty="0">
                <a:latin typeface="Arial"/>
                <a:cs typeface="Arial"/>
              </a:rPr>
              <a:t>Ihres</a:t>
            </a:r>
            <a:r>
              <a:rPr sz="1400" b="0" spc="-110" dirty="0">
                <a:latin typeface="Arial"/>
                <a:cs typeface="Arial"/>
              </a:rPr>
              <a:t> </a:t>
            </a:r>
            <a:r>
              <a:rPr sz="1400" b="0" dirty="0">
                <a:latin typeface="Arial"/>
                <a:cs typeface="Arial"/>
              </a:rPr>
              <a:t>Abschlus</a:t>
            </a:r>
            <a:r>
              <a:rPr sz="1400" b="0" spc="-10" dirty="0">
                <a:latin typeface="Arial"/>
                <a:cs typeface="Arial"/>
              </a:rPr>
              <a:t>s</a:t>
            </a:r>
            <a:r>
              <a:rPr sz="1400" b="0" dirty="0">
                <a:latin typeface="Arial"/>
                <a:cs typeface="Arial"/>
              </a:rPr>
              <a:t>di</a:t>
            </a:r>
            <a:r>
              <a:rPr sz="1400" b="0" spc="-15" dirty="0">
                <a:latin typeface="Arial"/>
                <a:cs typeface="Arial"/>
              </a:rPr>
              <a:t>p</a:t>
            </a:r>
            <a:r>
              <a:rPr sz="1400" b="0" dirty="0">
                <a:latin typeface="Arial"/>
                <a:cs typeface="Arial"/>
              </a:rPr>
              <a:t>lo</a:t>
            </a:r>
            <a:r>
              <a:rPr sz="1400" b="0" spc="-10" dirty="0">
                <a:latin typeface="Arial"/>
                <a:cs typeface="Arial"/>
              </a:rPr>
              <a:t>m</a:t>
            </a:r>
            <a:r>
              <a:rPr sz="1400" b="0" dirty="0">
                <a:latin typeface="Arial"/>
                <a:cs typeface="Arial"/>
              </a:rPr>
              <a:t>s</a:t>
            </a:r>
            <a:r>
              <a:rPr sz="1400" b="0" spc="-40" dirty="0">
                <a:latin typeface="Arial"/>
                <a:cs typeface="Arial"/>
              </a:rPr>
              <a:t> </a:t>
            </a:r>
            <a:r>
              <a:rPr sz="1400" b="0" spc="-10" dirty="0">
                <a:latin typeface="Arial"/>
                <a:cs typeface="Arial"/>
              </a:rPr>
              <a:t>m</a:t>
            </a:r>
            <a:r>
              <a:rPr sz="1400" b="0" dirty="0">
                <a:latin typeface="Arial"/>
                <a:cs typeface="Arial"/>
              </a:rPr>
              <a:t>it. </a:t>
            </a:r>
            <a:r>
              <a:rPr sz="1400" b="0" spc="-10" dirty="0">
                <a:latin typeface="Arial"/>
                <a:cs typeface="Arial"/>
              </a:rPr>
              <a:t>D</a:t>
            </a:r>
            <a:r>
              <a:rPr sz="1400" b="0" dirty="0">
                <a:latin typeface="Arial"/>
                <a:cs typeface="Arial"/>
              </a:rPr>
              <a:t>as</a:t>
            </a:r>
            <a:r>
              <a:rPr sz="1400" b="0" spc="-85" dirty="0">
                <a:latin typeface="Arial"/>
                <a:cs typeface="Arial"/>
              </a:rPr>
              <a:t> </a:t>
            </a:r>
            <a:r>
              <a:rPr sz="1400" b="0" dirty="0">
                <a:latin typeface="Arial"/>
                <a:cs typeface="Arial"/>
              </a:rPr>
              <a:t>Angebot</a:t>
            </a:r>
            <a:r>
              <a:rPr sz="1400" b="0" spc="-30" dirty="0">
                <a:latin typeface="Arial"/>
                <a:cs typeface="Arial"/>
              </a:rPr>
              <a:t> </a:t>
            </a:r>
            <a:r>
              <a:rPr sz="1400" b="0" dirty="0">
                <a:latin typeface="Arial"/>
                <a:cs typeface="Arial"/>
              </a:rPr>
              <a:t>ist</a:t>
            </a:r>
            <a:r>
              <a:rPr sz="1400" b="0" spc="-15" dirty="0">
                <a:latin typeface="Arial"/>
                <a:cs typeface="Arial"/>
              </a:rPr>
              <a:t> </a:t>
            </a:r>
            <a:r>
              <a:rPr sz="1400" b="0" dirty="0">
                <a:latin typeface="Arial"/>
                <a:cs typeface="Arial"/>
              </a:rPr>
              <a:t>koste</a:t>
            </a:r>
            <a:r>
              <a:rPr sz="1400" b="0" spc="-15" dirty="0">
                <a:latin typeface="Arial"/>
                <a:cs typeface="Arial"/>
              </a:rPr>
              <a:t>n</a:t>
            </a:r>
            <a:r>
              <a:rPr sz="1400" b="0" dirty="0">
                <a:latin typeface="Arial"/>
                <a:cs typeface="Arial"/>
              </a:rPr>
              <a:t>los</a:t>
            </a:r>
            <a:r>
              <a:rPr sz="1400" b="0" spc="-40" dirty="0">
                <a:latin typeface="Arial"/>
                <a:cs typeface="Arial"/>
              </a:rPr>
              <a:t> </a:t>
            </a:r>
            <a:r>
              <a:rPr sz="1400" b="0" dirty="0">
                <a:latin typeface="Arial"/>
                <a:cs typeface="Arial"/>
              </a:rPr>
              <a:t>und</a:t>
            </a:r>
            <a:r>
              <a:rPr sz="1400" b="0" spc="-20" dirty="0">
                <a:latin typeface="Arial"/>
                <a:cs typeface="Arial"/>
              </a:rPr>
              <a:t> </a:t>
            </a:r>
            <a:r>
              <a:rPr sz="1400" b="0" dirty="0">
                <a:latin typeface="Arial"/>
                <a:cs typeface="Arial"/>
              </a:rPr>
              <a:t>ohne</a:t>
            </a:r>
            <a:r>
              <a:rPr sz="1400" b="0" spc="-35" dirty="0">
                <a:latin typeface="Arial"/>
                <a:cs typeface="Arial"/>
              </a:rPr>
              <a:t> </a:t>
            </a:r>
            <a:r>
              <a:rPr sz="1400" b="0" spc="-75" dirty="0" err="1">
                <a:latin typeface="Arial"/>
                <a:cs typeface="Arial"/>
              </a:rPr>
              <a:t>V</a:t>
            </a:r>
            <a:r>
              <a:rPr sz="1400" b="0" dirty="0" err="1">
                <a:latin typeface="Arial"/>
                <a:cs typeface="Arial"/>
              </a:rPr>
              <a:t>oran</a:t>
            </a:r>
            <a:r>
              <a:rPr sz="1400" b="0" spc="-10" dirty="0" err="1">
                <a:latin typeface="Arial"/>
                <a:cs typeface="Arial"/>
              </a:rPr>
              <a:t>m</a:t>
            </a:r>
            <a:r>
              <a:rPr sz="1400" b="0" dirty="0" err="1">
                <a:latin typeface="Arial"/>
                <a:cs typeface="Arial"/>
              </a:rPr>
              <a:t>eldun</a:t>
            </a:r>
            <a:r>
              <a:rPr sz="1400" b="0" spc="-20" dirty="0" err="1">
                <a:latin typeface="Arial"/>
                <a:cs typeface="Arial"/>
              </a:rPr>
              <a:t>g</a:t>
            </a:r>
            <a:r>
              <a:rPr sz="1400" b="0" dirty="0" smtClean="0">
                <a:latin typeface="Arial"/>
                <a:cs typeface="Arial"/>
              </a:rPr>
              <a:t>.</a:t>
            </a:r>
            <a:endParaRPr lang="de-CH" sz="1400" b="0" dirty="0" smtClean="0">
              <a:latin typeface="Arial"/>
              <a:cs typeface="Arial"/>
            </a:endParaRPr>
          </a:p>
          <a:p>
            <a:pPr marL="12700" marR="349250">
              <a:lnSpc>
                <a:spcPct val="120000"/>
              </a:lnSpc>
            </a:pPr>
            <a:endParaRPr lang="de-CH" sz="1400" b="0" dirty="0" smtClean="0"/>
          </a:p>
          <a:p>
            <a:pPr marL="12700" marR="349250">
              <a:lnSpc>
                <a:spcPct val="120000"/>
              </a:lnSpc>
            </a:pPr>
            <a:endParaRPr lang="de-CH" sz="1400" dirty="0"/>
          </a:p>
          <a:p>
            <a:pPr marL="12700" marR="349250">
              <a:lnSpc>
                <a:spcPct val="120000"/>
              </a:lnSpc>
            </a:pPr>
            <a:r>
              <a:rPr lang="de-CH" sz="1200" dirty="0" smtClean="0"/>
              <a:t>Zeitraum:	Herbstsemester </a:t>
            </a:r>
            <a:r>
              <a:rPr lang="de-CH" sz="1200" dirty="0" smtClean="0"/>
              <a:t>2025 </a:t>
            </a:r>
            <a:endParaRPr lang="de-CH" sz="1200" dirty="0" smtClean="0"/>
          </a:p>
          <a:p>
            <a:pPr marL="12700" marR="349250">
              <a:lnSpc>
                <a:spcPct val="120000"/>
              </a:lnSpc>
            </a:pPr>
            <a:endParaRPr lang="de-CH" sz="1200" dirty="0"/>
          </a:p>
          <a:p>
            <a:pPr marL="12700" marR="349250">
              <a:lnSpc>
                <a:spcPct val="120000"/>
              </a:lnSpc>
            </a:pPr>
            <a:r>
              <a:rPr lang="de-CH" sz="1200" dirty="0" smtClean="0"/>
              <a:t>Ort: 	Career Service Center (CSC), Universität Basel, Petersplatz 1, 	Kollegienhaus, EG, Büro 0.22.</a:t>
            </a:r>
          </a:p>
          <a:p>
            <a:pPr marL="12700" marR="349250">
              <a:lnSpc>
                <a:spcPct val="120000"/>
              </a:lnSpc>
            </a:pPr>
            <a:endParaRPr lang="de-CH" sz="1200" dirty="0"/>
          </a:p>
          <a:p>
            <a:pPr marL="12700" marR="349250">
              <a:lnSpc>
                <a:spcPct val="120000"/>
              </a:lnSpc>
            </a:pPr>
            <a:endParaRPr sz="1200" dirty="0"/>
          </a:p>
        </p:txBody>
      </p:sp>
      <p:sp>
        <p:nvSpPr>
          <p:cNvPr id="7" name="object 7"/>
          <p:cNvSpPr txBox="1"/>
          <p:nvPr/>
        </p:nvSpPr>
        <p:spPr>
          <a:xfrm>
            <a:off x="525390" y="7146274"/>
            <a:ext cx="5410200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i="1" dirty="0">
                <a:solidFill>
                  <a:schemeClr val="accent2"/>
                </a:solidFill>
                <a:latin typeface="Arial"/>
                <a:cs typeface="Arial"/>
              </a:rPr>
              <a:t>W</a:t>
            </a:r>
            <a:r>
              <a:rPr sz="1800" b="1" i="1" spc="-10" dirty="0">
                <a:solidFill>
                  <a:schemeClr val="accent2"/>
                </a:solidFill>
                <a:latin typeface="Arial"/>
                <a:cs typeface="Arial"/>
              </a:rPr>
              <a:t>i</a:t>
            </a:r>
            <a:r>
              <a:rPr sz="1800" b="1" i="1" dirty="0">
                <a:solidFill>
                  <a:schemeClr val="accent2"/>
                </a:solidFill>
                <a:latin typeface="Arial"/>
                <a:cs typeface="Arial"/>
              </a:rPr>
              <a:t>r</a:t>
            </a:r>
            <a:r>
              <a:rPr sz="1800" b="1" i="1" spc="-10" dirty="0">
                <a:solidFill>
                  <a:schemeClr val="accent2"/>
                </a:solidFill>
                <a:latin typeface="Arial"/>
                <a:cs typeface="Arial"/>
              </a:rPr>
              <a:t> </a:t>
            </a:r>
            <a:r>
              <a:rPr sz="1800" b="1" i="1" dirty="0" err="1">
                <a:solidFill>
                  <a:schemeClr val="accent2"/>
                </a:solidFill>
                <a:latin typeface="Arial"/>
                <a:cs typeface="Arial"/>
              </a:rPr>
              <a:t>fre</a:t>
            </a:r>
            <a:r>
              <a:rPr sz="1800" b="1" i="1" spc="-10" dirty="0" err="1">
                <a:solidFill>
                  <a:schemeClr val="accent2"/>
                </a:solidFill>
                <a:latin typeface="Arial"/>
                <a:cs typeface="Arial"/>
              </a:rPr>
              <a:t>u</a:t>
            </a:r>
            <a:r>
              <a:rPr sz="1800" b="1" i="1" dirty="0" err="1">
                <a:solidFill>
                  <a:schemeClr val="accent2"/>
                </a:solidFill>
                <a:latin typeface="Arial"/>
                <a:cs typeface="Arial"/>
              </a:rPr>
              <a:t>en</a:t>
            </a:r>
            <a:r>
              <a:rPr sz="1800" b="1" i="1" spc="5" dirty="0">
                <a:solidFill>
                  <a:schemeClr val="accent2"/>
                </a:solidFill>
                <a:latin typeface="Arial"/>
                <a:cs typeface="Arial"/>
              </a:rPr>
              <a:t> </a:t>
            </a:r>
            <a:r>
              <a:rPr sz="1800" b="1" i="1" dirty="0" err="1" smtClean="0">
                <a:solidFill>
                  <a:schemeClr val="accent2"/>
                </a:solidFill>
                <a:latin typeface="Arial"/>
                <a:cs typeface="Arial"/>
              </a:rPr>
              <a:t>u</a:t>
            </a:r>
            <a:r>
              <a:rPr sz="1800" b="1" i="1" spc="-10" dirty="0" err="1" smtClean="0">
                <a:solidFill>
                  <a:schemeClr val="accent2"/>
                </a:solidFill>
                <a:latin typeface="Arial"/>
                <a:cs typeface="Arial"/>
              </a:rPr>
              <a:t>n</a:t>
            </a:r>
            <a:r>
              <a:rPr sz="1800" b="1" i="1" dirty="0" err="1" smtClean="0">
                <a:solidFill>
                  <a:schemeClr val="accent2"/>
                </a:solidFill>
                <a:latin typeface="Arial"/>
                <a:cs typeface="Arial"/>
              </a:rPr>
              <a:t>s</a:t>
            </a:r>
            <a:r>
              <a:rPr lang="de-CH" b="1" i="1" dirty="0" smtClean="0">
                <a:solidFill>
                  <a:schemeClr val="accent2"/>
                </a:solidFill>
                <a:latin typeface="Arial"/>
                <a:cs typeface="Arial"/>
              </a:rPr>
              <a:t>, </a:t>
            </a:r>
            <a:r>
              <a:rPr lang="en-US" sz="1800" b="1" i="1" dirty="0" err="1" smtClean="0">
                <a:solidFill>
                  <a:schemeClr val="accent2"/>
                </a:solidFill>
                <a:latin typeface="Arial"/>
                <a:cs typeface="Arial"/>
              </a:rPr>
              <a:t>Euch</a:t>
            </a:r>
            <a:r>
              <a:rPr lang="en-US" sz="1800" b="1" i="1" dirty="0" smtClean="0">
                <a:solidFill>
                  <a:schemeClr val="accent2"/>
                </a:solidFill>
                <a:latin typeface="Arial"/>
                <a:cs typeface="Arial"/>
              </a:rPr>
              <a:t> </a:t>
            </a:r>
            <a:r>
              <a:rPr sz="1800" b="1" i="1" dirty="0" err="1" smtClean="0">
                <a:solidFill>
                  <a:schemeClr val="accent2"/>
                </a:solidFill>
                <a:latin typeface="Arial"/>
                <a:cs typeface="Arial"/>
              </a:rPr>
              <a:t>h</a:t>
            </a:r>
            <a:r>
              <a:rPr sz="1800" b="1" i="1" spc="-10" dirty="0" err="1" smtClean="0">
                <a:solidFill>
                  <a:schemeClr val="accent2"/>
                </a:solidFill>
                <a:latin typeface="Arial"/>
                <a:cs typeface="Arial"/>
              </a:rPr>
              <a:t>e</a:t>
            </a:r>
            <a:r>
              <a:rPr sz="1800" b="1" i="1" dirty="0" err="1" smtClean="0">
                <a:solidFill>
                  <a:schemeClr val="accent2"/>
                </a:solidFill>
                <a:latin typeface="Arial"/>
                <a:cs typeface="Arial"/>
              </a:rPr>
              <a:t>lfen</a:t>
            </a:r>
            <a:r>
              <a:rPr sz="1800" b="1" i="1" spc="5" dirty="0" smtClean="0">
                <a:solidFill>
                  <a:schemeClr val="accent2"/>
                </a:solidFill>
                <a:latin typeface="Arial"/>
                <a:cs typeface="Arial"/>
              </a:rPr>
              <a:t> </a:t>
            </a:r>
            <a:r>
              <a:rPr sz="1800" b="1" i="1" spc="-50" dirty="0">
                <a:solidFill>
                  <a:schemeClr val="accent2"/>
                </a:solidFill>
                <a:latin typeface="Arial"/>
                <a:cs typeface="Arial"/>
              </a:rPr>
              <a:t>z</a:t>
            </a:r>
            <a:r>
              <a:rPr sz="1800" b="1" i="1" dirty="0">
                <a:solidFill>
                  <a:schemeClr val="accent2"/>
                </a:solidFill>
                <a:latin typeface="Arial"/>
                <a:cs typeface="Arial"/>
              </a:rPr>
              <a:t>u</a:t>
            </a:r>
            <a:r>
              <a:rPr sz="1800" b="1" i="1" spc="45" dirty="0">
                <a:solidFill>
                  <a:schemeClr val="accent2"/>
                </a:solidFill>
                <a:latin typeface="Arial"/>
                <a:cs typeface="Arial"/>
              </a:rPr>
              <a:t> </a:t>
            </a:r>
            <a:r>
              <a:rPr sz="1800" b="1" i="1" dirty="0">
                <a:solidFill>
                  <a:schemeClr val="accent2"/>
                </a:solidFill>
                <a:latin typeface="Arial"/>
                <a:cs typeface="Arial"/>
              </a:rPr>
              <a:t>d</a:t>
            </a:r>
            <a:r>
              <a:rPr sz="1800" b="1" i="1" spc="-10" dirty="0">
                <a:solidFill>
                  <a:schemeClr val="accent2"/>
                </a:solidFill>
                <a:latin typeface="Arial"/>
                <a:cs typeface="Arial"/>
              </a:rPr>
              <a:t>ü</a:t>
            </a:r>
            <a:r>
              <a:rPr sz="1800" b="1" i="1" dirty="0">
                <a:solidFill>
                  <a:schemeClr val="accent2"/>
                </a:solidFill>
                <a:latin typeface="Arial"/>
                <a:cs typeface="Arial"/>
              </a:rPr>
              <a:t>rfe</a:t>
            </a:r>
            <a:r>
              <a:rPr sz="1800" b="1" i="1" spc="-10" dirty="0">
                <a:solidFill>
                  <a:schemeClr val="accent2"/>
                </a:solidFill>
                <a:latin typeface="Arial"/>
                <a:cs typeface="Arial"/>
              </a:rPr>
              <a:t>n</a:t>
            </a:r>
            <a:r>
              <a:rPr sz="1800" b="1" i="1" dirty="0">
                <a:solidFill>
                  <a:schemeClr val="accent2"/>
                </a:solidFill>
                <a:latin typeface="Arial"/>
                <a:cs typeface="Arial"/>
              </a:rPr>
              <a:t>!</a:t>
            </a:r>
            <a:endParaRPr sz="1800" b="1" dirty="0"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5334000" y="1043571"/>
            <a:ext cx="1524000" cy="93610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947030" y="359737"/>
            <a:ext cx="883156" cy="32256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66719" y="215158"/>
            <a:ext cx="474863" cy="46454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948083" y="841847"/>
            <a:ext cx="812828" cy="76223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604150" y="1440684"/>
            <a:ext cx="1713737" cy="432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DR</a:t>
            </a:r>
            <a:r>
              <a:rPr spc="5" dirty="0"/>
              <a:t>O</a:t>
            </a:r>
            <a:r>
              <a:rPr dirty="0"/>
              <a:t>P</a:t>
            </a:r>
            <a:r>
              <a:rPr spc="-80" dirty="0"/>
              <a:t> </a:t>
            </a:r>
            <a:r>
              <a:rPr dirty="0"/>
              <a:t>IN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91</Words>
  <Application>Microsoft Office PowerPoint</Application>
  <PresentationFormat>Bildschirmpräsentation (4:3)</PresentationFormat>
  <Paragraphs>14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 Theme</vt:lpstr>
      <vt:lpstr>DROP IN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Naoual Astitouh</dc:creator>
  <cp:lastModifiedBy>Naoual Astitouh</cp:lastModifiedBy>
  <cp:revision>10</cp:revision>
  <cp:lastPrinted>2025-09-15T07:37:58Z</cp:lastPrinted>
  <dcterms:created xsi:type="dcterms:W3CDTF">2017-02-16T16:18:40Z</dcterms:created>
  <dcterms:modified xsi:type="dcterms:W3CDTF">2025-09-15T11:11:02Z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2016-09-01T00:00:00Z</vt:filetime>
  </property>
  <property fmtid="{D5CDD505-2E9C-101B-9397-08002B2CF9AE}" pid="3" name="LastSaved">
    <vt:filetime>2017-02-16T00:00:00Z</vt:filetime>
  </property>
</Properties>
</file>