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006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16B6A6-B19D-4867-AF08-C1451EAE6534}" type="datetimeFigureOut">
              <a:rPr lang="de-CH" smtClean="0"/>
              <a:t>08.02.2018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92B63-B5B8-42F2-9223-CADC091E9E8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6428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92B63-B5B8-42F2-9223-CADC091E9E88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0105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973F-996C-43C1-8EE1-3CFA391E44B4}" type="datetime1">
              <a:rPr lang="de-CH" smtClean="0"/>
              <a:t>08.02.2018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5084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766AA-F098-4EBE-AE88-63009128564F}" type="datetime1">
              <a:rPr lang="de-CH" smtClean="0"/>
              <a:t>08.02.2018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2799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F80D-FB46-4490-B2C5-B9B704DBE555}" type="datetime1">
              <a:rPr lang="de-CH" smtClean="0"/>
              <a:t>08.02.2018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9060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09BD-A1B5-4CEB-A5F2-003C03CAF85A}" type="datetime1">
              <a:rPr lang="de-CH" smtClean="0"/>
              <a:t>08.02.2018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954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D4ECD-129A-4F51-87B6-BA7359B67E5D}" type="datetime1">
              <a:rPr lang="de-CH" smtClean="0"/>
              <a:t>08.02.2018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293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7B5-43EE-43A9-9B4F-88AEED12F064}" type="datetime1">
              <a:rPr lang="de-CH" smtClean="0"/>
              <a:t>08.02.2018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1130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4202-E925-4274-91FE-858B5CDBF065}" type="datetime1">
              <a:rPr lang="de-CH" smtClean="0"/>
              <a:t>08.02.2018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42812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4CF-4387-4BA9-98FE-1FA935B1E4F8}" type="datetime1">
              <a:rPr lang="de-CH" smtClean="0"/>
              <a:t>08.02.2018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8919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0B4A-38B1-49FC-9749-A1BA4B5707CD}" type="datetime1">
              <a:rPr lang="de-CH" smtClean="0"/>
              <a:t>08.02.2018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1501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FB7B-0839-4E6A-A5ED-23AA035B0B2C}" type="datetime1">
              <a:rPr lang="de-CH" smtClean="0"/>
              <a:t>08.02.2018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77259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60CC-6538-4C00-A02B-A416599456A9}" type="datetime1">
              <a:rPr lang="de-CH" smtClean="0"/>
              <a:t>08.02.2018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121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45EB5-D493-4980-B7FB-979DB238FFC5}" type="datetime1">
              <a:rPr lang="de-CH" smtClean="0"/>
              <a:t>08.02.2018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CA667-DF97-475A-8631-D70996EC84F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1694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sc@unibas.ch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516267" y="2295971"/>
            <a:ext cx="6158221" cy="684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smtClean="0"/>
              <a:t>Ziel</a:t>
            </a:r>
            <a:r>
              <a:rPr lang="de-CH" sz="1100" dirty="0" smtClean="0"/>
              <a:t>	     In einem Bewerbungsgespräch ist es wichtig, sich als Top Kandidat/in zu    </a:t>
            </a:r>
          </a:p>
          <a:p>
            <a:r>
              <a:rPr lang="de-CH" sz="1100" dirty="0"/>
              <a:t>	</a:t>
            </a:r>
            <a:r>
              <a:rPr lang="de-CH" sz="1100" dirty="0" smtClean="0"/>
              <a:t>     präsentieren. Neben dem Inhalt haben verschiedene Komponenten wie </a:t>
            </a:r>
          </a:p>
          <a:p>
            <a:r>
              <a:rPr lang="de-CH" sz="1100" dirty="0"/>
              <a:t>	</a:t>
            </a:r>
            <a:r>
              <a:rPr lang="de-CH" sz="1100" dirty="0" smtClean="0"/>
              <a:t>     eine authentische Körpersprache, die Stimme und die Haltung einen </a:t>
            </a:r>
          </a:p>
          <a:p>
            <a:r>
              <a:rPr lang="de-CH" sz="1100" dirty="0"/>
              <a:t>	</a:t>
            </a:r>
            <a:r>
              <a:rPr lang="de-CH" sz="1100" dirty="0" smtClean="0"/>
              <a:t>     grossen Einfluss darauf, überzeugend zu wirken. In verschiedenen Übungs-</a:t>
            </a:r>
          </a:p>
          <a:p>
            <a:r>
              <a:rPr lang="de-CH" sz="1100" dirty="0" smtClean="0"/>
              <a:t>	     </a:t>
            </a:r>
            <a:r>
              <a:rPr lang="de-CH" sz="1100" dirty="0" err="1" smtClean="0"/>
              <a:t>durchgängen</a:t>
            </a:r>
            <a:r>
              <a:rPr lang="de-CH" sz="1100" dirty="0" smtClean="0"/>
              <a:t> erhält jeder Teilnehmer selbst einmalig die Möglichkeit, einen</a:t>
            </a:r>
          </a:p>
          <a:p>
            <a:r>
              <a:rPr lang="de-CH" sz="1100" dirty="0"/>
              <a:t>	</a:t>
            </a:r>
            <a:r>
              <a:rPr lang="de-CH" sz="1100" dirty="0" smtClean="0"/>
              <a:t>     Ausschnitt aus einem klassischen Bewerbungsgespräch vor der Kamera zu </a:t>
            </a:r>
          </a:p>
          <a:p>
            <a:r>
              <a:rPr lang="de-CH" sz="1100" dirty="0"/>
              <a:t>	</a:t>
            </a:r>
            <a:r>
              <a:rPr lang="de-CH" sz="1100" dirty="0" smtClean="0"/>
              <a:t>     simulieren und Feedback darüber zu erhalten. </a:t>
            </a:r>
            <a:endParaRPr lang="de-CH" sz="1100" dirty="0"/>
          </a:p>
          <a:p>
            <a:endParaRPr lang="de-CH" sz="1100" dirty="0" smtClean="0"/>
          </a:p>
          <a:p>
            <a:r>
              <a:rPr lang="de-CH" sz="1200" b="1" dirty="0" smtClean="0"/>
              <a:t>Inhalt</a:t>
            </a:r>
            <a:r>
              <a:rPr lang="de-CH" sz="1100" dirty="0" smtClean="0"/>
              <a:t>	     Folgende Schwerpunkte werden während des Workshops gesetzt:</a:t>
            </a:r>
          </a:p>
          <a:p>
            <a:r>
              <a:rPr lang="de-CH" sz="1100" dirty="0"/>
              <a:t>	</a:t>
            </a:r>
            <a:r>
              <a:rPr lang="de-CH" sz="1100" dirty="0" smtClean="0"/>
              <a:t>     - Die Vorbereitung auf das Bewerbungsgespräch </a:t>
            </a:r>
          </a:p>
          <a:p>
            <a:r>
              <a:rPr lang="de-CH" sz="1100" dirty="0"/>
              <a:t>	</a:t>
            </a:r>
            <a:r>
              <a:rPr lang="de-CH" sz="1100" dirty="0" smtClean="0"/>
              <a:t>     - Das Bewerbungsgespräch</a:t>
            </a:r>
          </a:p>
          <a:p>
            <a:r>
              <a:rPr lang="de-CH" sz="1100" dirty="0"/>
              <a:t>	</a:t>
            </a:r>
            <a:r>
              <a:rPr lang="de-CH" sz="1100" dirty="0" smtClean="0"/>
              <a:t>     - Selbstsicheres Auftreten (Körpersprache, Stimme, Haltung) </a:t>
            </a:r>
          </a:p>
          <a:p>
            <a:r>
              <a:rPr lang="de-CH" sz="1100" dirty="0"/>
              <a:t>	</a:t>
            </a:r>
            <a:r>
              <a:rPr lang="de-CH" sz="1100" dirty="0" smtClean="0"/>
              <a:t>     - Individuelle Übungsdurchgänge </a:t>
            </a:r>
          </a:p>
          <a:p>
            <a:endParaRPr lang="de-CH" sz="1100" dirty="0"/>
          </a:p>
          <a:p>
            <a:r>
              <a:rPr lang="de-CH" sz="1200" b="1" dirty="0" smtClean="0"/>
              <a:t>Form</a:t>
            </a:r>
            <a:r>
              <a:rPr lang="de-CH" sz="1100" dirty="0" smtClean="0"/>
              <a:t>	     Workshop/Individuelle Übungsdurchgänge 		</a:t>
            </a:r>
          </a:p>
          <a:p>
            <a:endParaRPr lang="de-CH" sz="1100" dirty="0"/>
          </a:p>
          <a:p>
            <a:r>
              <a:rPr lang="de-CH" sz="1200" b="1" dirty="0" smtClean="0"/>
              <a:t>Adressat/innen</a:t>
            </a:r>
            <a:r>
              <a:rPr lang="de-CH" sz="1100" dirty="0" smtClean="0"/>
              <a:t>   Bachelor- und Masterstudierende der Wirtschaftswissenschaftlichen Fakultät der 	     Universität Basel</a:t>
            </a:r>
          </a:p>
          <a:p>
            <a:endParaRPr lang="de-CH" sz="1100" dirty="0"/>
          </a:p>
          <a:p>
            <a:r>
              <a:rPr lang="de-CH" sz="1200" b="1" dirty="0" smtClean="0"/>
              <a:t>Kursleitung</a:t>
            </a:r>
            <a:r>
              <a:rPr lang="de-CH" sz="1100" dirty="0" smtClean="0"/>
              <a:t>	     Frau Dr. Birgit Müller und Frau Naoual Astitouh, Universität Basel, Career Service</a:t>
            </a:r>
          </a:p>
          <a:p>
            <a:r>
              <a:rPr lang="de-CH" sz="1100" dirty="0" smtClean="0"/>
              <a:t>	     Center (CSC)</a:t>
            </a:r>
          </a:p>
          <a:p>
            <a:endParaRPr lang="de-CH" sz="1100" dirty="0"/>
          </a:p>
          <a:p>
            <a:r>
              <a:rPr lang="de-CH" sz="1200" b="1" dirty="0" smtClean="0"/>
              <a:t>Kursdaten</a:t>
            </a:r>
            <a:r>
              <a:rPr lang="de-CH" sz="1100" dirty="0" smtClean="0"/>
              <a:t>	     Mittwoch, der 25. April 2018, von 12:15 bis 17:00 Uhr </a:t>
            </a:r>
          </a:p>
          <a:p>
            <a:endParaRPr lang="de-CH" sz="1100" dirty="0"/>
          </a:p>
          <a:p>
            <a:r>
              <a:rPr lang="de-CH" sz="1200" b="1" dirty="0" smtClean="0"/>
              <a:t>Kursort</a:t>
            </a:r>
            <a:r>
              <a:rPr lang="de-CH" sz="1100" dirty="0" smtClean="0"/>
              <a:t>	     Universität Basel, Petersplatz 1, Basel, Kollegienhaus, EG, Presseraum 0.28.</a:t>
            </a:r>
          </a:p>
          <a:p>
            <a:endParaRPr lang="de-CH" sz="1100" dirty="0"/>
          </a:p>
          <a:p>
            <a:r>
              <a:rPr lang="de-CH" sz="1200" b="1" dirty="0" smtClean="0"/>
              <a:t>Kursgebühr</a:t>
            </a:r>
            <a:r>
              <a:rPr lang="de-CH" sz="1100" dirty="0" smtClean="0"/>
              <a:t> 	     Die Kursgebühr von 20 CHF für Studierende/Absolvierende der Universität Basel</a:t>
            </a:r>
          </a:p>
          <a:p>
            <a:r>
              <a:rPr lang="de-CH" sz="1100" dirty="0"/>
              <a:t>	</a:t>
            </a:r>
            <a:r>
              <a:rPr lang="de-CH" sz="1100" dirty="0" smtClean="0"/>
              <a:t>     wird direkt im Kurs abgegeben.</a:t>
            </a:r>
          </a:p>
          <a:p>
            <a:endParaRPr lang="de-CH" sz="1100" dirty="0"/>
          </a:p>
          <a:p>
            <a:r>
              <a:rPr lang="de-CH" sz="1200" b="1" dirty="0" smtClean="0"/>
              <a:t>Anmeldung</a:t>
            </a:r>
            <a:r>
              <a:rPr lang="de-CH" sz="1100" dirty="0" smtClean="0"/>
              <a:t>	     Per Email an das </a:t>
            </a:r>
            <a:r>
              <a:rPr lang="de-CH" sz="1100" dirty="0" smtClean="0">
                <a:hlinkClick r:id="rId3"/>
              </a:rPr>
              <a:t>csc@unibas.ch</a:t>
            </a:r>
            <a:r>
              <a:rPr lang="de-CH" sz="1100" dirty="0" smtClean="0"/>
              <a:t> </a:t>
            </a:r>
            <a:r>
              <a:rPr lang="de-CH" sz="1100" dirty="0"/>
              <a:t>	</a:t>
            </a:r>
            <a:r>
              <a:rPr lang="de-CH" sz="1100" dirty="0" smtClean="0"/>
              <a:t>     </a:t>
            </a:r>
            <a:endParaRPr lang="de-CH" sz="1100" dirty="0" smtClean="0"/>
          </a:p>
          <a:p>
            <a:r>
              <a:rPr lang="de-CH" sz="1100" dirty="0"/>
              <a:t>	 </a:t>
            </a:r>
            <a:r>
              <a:rPr lang="de-CH" sz="1100" dirty="0" smtClean="0"/>
              <a:t>    </a:t>
            </a:r>
            <a:r>
              <a:rPr lang="de-CH" sz="1100" dirty="0" smtClean="0"/>
              <a:t>Anmeldeschluss </a:t>
            </a:r>
            <a:r>
              <a:rPr lang="de-CH" sz="1100" dirty="0" smtClean="0"/>
              <a:t>ist Dienstag, 24. April 2018. </a:t>
            </a:r>
          </a:p>
          <a:p>
            <a:endParaRPr lang="de-CH" sz="1100" dirty="0"/>
          </a:p>
          <a:p>
            <a:r>
              <a:rPr lang="de-CH" sz="1200" b="1" dirty="0" smtClean="0"/>
              <a:t>Vorbereitung</a:t>
            </a:r>
            <a:r>
              <a:rPr lang="de-CH" sz="1100" dirty="0" smtClean="0"/>
              <a:t>	     Bereiten Sie sich vor, als würden Sie an ein reales Bewerbungsgespräch gehen und</a:t>
            </a:r>
          </a:p>
          <a:p>
            <a:r>
              <a:rPr lang="de-CH" sz="1100" dirty="0"/>
              <a:t>	</a:t>
            </a:r>
            <a:r>
              <a:rPr lang="de-CH" sz="1100" dirty="0" smtClean="0"/>
              <a:t>     ziehen Sie sich auch entsprechend an. 	</a:t>
            </a:r>
          </a:p>
          <a:p>
            <a:endParaRPr lang="de-CH" sz="1100" dirty="0"/>
          </a:p>
          <a:p>
            <a:endParaRPr lang="de-CH" sz="1100" dirty="0" smtClean="0"/>
          </a:p>
          <a:p>
            <a:endParaRPr lang="de-CH" sz="1100" dirty="0"/>
          </a:p>
          <a:p>
            <a:endParaRPr lang="de-CH" sz="1100" dirty="0"/>
          </a:p>
        </p:txBody>
      </p:sp>
      <p:pic>
        <p:nvPicPr>
          <p:cNvPr id="1026" name="Picture 2" descr="corporate_design_g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2791"/>
            <a:ext cx="6858000" cy="110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UniBas_Logo_DE_Schwarz_RGB_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77" y="432954"/>
            <a:ext cx="14668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754" y="482793"/>
            <a:ext cx="1860572" cy="6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690677" y="768787"/>
            <a:ext cx="18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b="1" dirty="0" smtClean="0"/>
              <a:t>Career Service Center (CSC) </a:t>
            </a:r>
            <a:endParaRPr lang="de-CH" sz="1100" b="1" dirty="0"/>
          </a:p>
        </p:txBody>
      </p:sp>
      <p:sp>
        <p:nvSpPr>
          <p:cNvPr id="3" name="Rechteck 2"/>
          <p:cNvSpPr/>
          <p:nvPr/>
        </p:nvSpPr>
        <p:spPr>
          <a:xfrm>
            <a:off x="1433897" y="482793"/>
            <a:ext cx="41568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CH" dirty="0"/>
          </a:p>
          <a:p>
            <a:endParaRPr lang="de-CH" dirty="0"/>
          </a:p>
          <a:p>
            <a:pPr algn="ctr"/>
            <a:r>
              <a:rPr lang="de-CH" dirty="0"/>
              <a:t> </a:t>
            </a:r>
            <a:r>
              <a:rPr lang="de-CH" sz="1600" b="1" dirty="0"/>
              <a:t>WORKSHOP </a:t>
            </a:r>
            <a:endParaRPr lang="de-CH" sz="1600" b="1" dirty="0" smtClean="0"/>
          </a:p>
          <a:p>
            <a:pPr algn="ctr"/>
            <a:r>
              <a:rPr lang="de-CH" sz="1600" dirty="0" smtClean="0"/>
              <a:t>Auftrittskompetenz </a:t>
            </a:r>
            <a:r>
              <a:rPr lang="de-CH" sz="1600" dirty="0"/>
              <a:t>beim Bewerbungsgespräch mit Videotraining </a:t>
            </a:r>
            <a:endParaRPr lang="de-CH" sz="1600" dirty="0" smtClean="0"/>
          </a:p>
          <a:p>
            <a:pPr algn="ctr"/>
            <a:r>
              <a:rPr lang="de-CH" sz="1600" dirty="0" smtClean="0"/>
              <a:t>(</a:t>
            </a:r>
            <a:r>
              <a:rPr lang="de-CH" sz="1600" dirty="0"/>
              <a:t>Nachwuchsreihe für WWZ-Studierende) </a:t>
            </a:r>
          </a:p>
        </p:txBody>
      </p:sp>
      <p:pic>
        <p:nvPicPr>
          <p:cNvPr id="4" name="Picture 2" descr="C:\Users\astina00\Desktop\realwwz-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677" y="372564"/>
            <a:ext cx="1703070" cy="41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61474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Bildschirmpräsentation (4:3)</PresentationFormat>
  <Paragraphs>42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Universität Basel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Naoual Astitouh</dc:creator>
  <cp:lastModifiedBy>Naoual Astitouh</cp:lastModifiedBy>
  <cp:revision>14</cp:revision>
  <dcterms:created xsi:type="dcterms:W3CDTF">2017-02-13T08:31:38Z</dcterms:created>
  <dcterms:modified xsi:type="dcterms:W3CDTF">2018-02-08T11:22:23Z</dcterms:modified>
</cp:coreProperties>
</file>