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6" r:id="rId2"/>
    <p:sldId id="278" r:id="rId3"/>
  </p:sldIdLst>
  <p:sldSz cx="9144000" cy="6858000" type="screen4x3"/>
  <p:notesSz cx="7099300" cy="10234613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929">
          <p15:clr>
            <a:srgbClr val="A4A3A4"/>
          </p15:clr>
        </p15:guide>
        <p15:guide id="2" orient="horz" pos="255">
          <p15:clr>
            <a:srgbClr val="A4A3A4"/>
          </p15:clr>
        </p15:guide>
        <p15:guide id="3" orient="horz" pos="958">
          <p15:clr>
            <a:srgbClr val="A4A3A4"/>
          </p15:clr>
        </p15:guide>
        <p15:guide id="4" orient="horz" pos="4065">
          <p15:clr>
            <a:srgbClr val="A4A3A4"/>
          </p15:clr>
        </p15:guide>
        <p15:guide id="5" orient="horz" pos="4110">
          <p15:clr>
            <a:srgbClr val="A4A3A4"/>
          </p15:clr>
        </p15:guide>
        <p15:guide id="6" orient="horz" pos="142">
          <p15:clr>
            <a:srgbClr val="A4A3A4"/>
          </p15:clr>
        </p15:guide>
        <p15:guide id="7" orient="horz" pos="4178">
          <p15:clr>
            <a:srgbClr val="A4A3A4"/>
          </p15:clr>
        </p15:guide>
        <p15:guide id="8" pos="272">
          <p15:clr>
            <a:srgbClr val="A4A3A4"/>
          </p15:clr>
        </p15:guide>
        <p15:guide id="9" pos="5488">
          <p15:clr>
            <a:srgbClr val="A4A3A4"/>
          </p15:clr>
        </p15:guide>
        <p15:guide id="10" pos="2880">
          <p15:clr>
            <a:srgbClr val="A4A3A4"/>
          </p15:clr>
        </p15:guide>
        <p15:guide id="11" pos="2835">
          <p15:clr>
            <a:srgbClr val="A4A3A4"/>
          </p15:clr>
        </p15:guide>
        <p15:guide id="12" pos="2925">
          <p15:clr>
            <a:srgbClr val="A4A3A4"/>
          </p15:clr>
        </p15:guide>
        <p15:guide id="13" pos="3288">
          <p15:clr>
            <a:srgbClr val="A4A3A4"/>
          </p15:clr>
        </p15:guide>
        <p15:guide id="14" pos="3379">
          <p15:clr>
            <a:srgbClr val="A4A3A4"/>
          </p15:clr>
        </p15:guide>
        <p15:guide id="15" pos="3719">
          <p15:clr>
            <a:srgbClr val="A4A3A4"/>
          </p15:clr>
        </p15:guide>
        <p15:guide id="16" pos="3810">
          <p15:clr>
            <a:srgbClr val="A4A3A4"/>
          </p15:clr>
        </p15:guide>
        <p15:guide id="17" pos="4173">
          <p15:clr>
            <a:srgbClr val="A4A3A4"/>
          </p15:clr>
        </p15:guide>
        <p15:guide id="18" pos="4263">
          <p15:clr>
            <a:srgbClr val="A4A3A4"/>
          </p15:clr>
        </p15:guide>
        <p15:guide id="19" pos="4604">
          <p15:clr>
            <a:srgbClr val="A4A3A4"/>
          </p15:clr>
        </p15:guide>
        <p15:guide id="20" pos="4694">
          <p15:clr>
            <a:srgbClr val="A4A3A4"/>
          </p15:clr>
        </p15:guide>
        <p15:guide id="21" pos="5057">
          <p15:clr>
            <a:srgbClr val="A4A3A4"/>
          </p15:clr>
        </p15:guide>
        <p15:guide id="22" pos="5148">
          <p15:clr>
            <a:srgbClr val="A4A3A4"/>
          </p15:clr>
        </p15:guide>
        <p15:guide id="23" pos="2472">
          <p15:clr>
            <a:srgbClr val="A4A3A4"/>
          </p15:clr>
        </p15:guide>
        <p15:guide id="24" pos="2381">
          <p15:clr>
            <a:srgbClr val="A4A3A4"/>
          </p15:clr>
        </p15:guide>
        <p15:guide id="25" pos="2041">
          <p15:clr>
            <a:srgbClr val="A4A3A4"/>
          </p15:clr>
        </p15:guide>
        <p15:guide id="26" pos="1950">
          <p15:clr>
            <a:srgbClr val="A4A3A4"/>
          </p15:clr>
        </p15:guide>
        <p15:guide id="27" pos="1587">
          <p15:clr>
            <a:srgbClr val="A4A3A4"/>
          </p15:clr>
        </p15:guide>
        <p15:guide id="28" pos="1497">
          <p15:clr>
            <a:srgbClr val="A4A3A4"/>
          </p15:clr>
        </p15:guide>
        <p15:guide id="29" pos="1156">
          <p15:clr>
            <a:srgbClr val="A4A3A4"/>
          </p15:clr>
        </p15:guide>
        <p15:guide id="30" pos="1066">
          <p15:clr>
            <a:srgbClr val="A4A3A4"/>
          </p15:clr>
        </p15:guide>
        <p15:guide id="31" pos="703">
          <p15:clr>
            <a:srgbClr val="A4A3A4"/>
          </p15:clr>
        </p15:guide>
        <p15:guide id="32" pos="612">
          <p15:clr>
            <a:srgbClr val="A4A3A4"/>
          </p15:clr>
        </p15:guide>
        <p15:guide id="33" pos="136">
          <p15:clr>
            <a:srgbClr val="A4A3A4"/>
          </p15:clr>
        </p15:guide>
        <p15:guide id="34" pos="560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000000"/>
    <a:srgbClr val="006E6E"/>
    <a:srgbClr val="BEC3C8"/>
    <a:srgbClr val="EB829B"/>
    <a:srgbClr val="D20537"/>
    <a:srgbClr val="8C9196"/>
    <a:srgbClr val="2D373C"/>
    <a:srgbClr val="1EA5A5"/>
    <a:srgbClr val="A5D7D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6E25E649-3F16-4E02-A733-19D2CDBF48F0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Keine Formatvorlage, kein Raster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6E25E649-3F16-4E02-A733-19D2CDBF48F0}" styleName="Mittlere Formatvorlage 3 - Akz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327" autoAdjust="0"/>
    <p:restoredTop sz="94660"/>
  </p:normalViewPr>
  <p:slideViewPr>
    <p:cSldViewPr showGuides="1">
      <p:cViewPr>
        <p:scale>
          <a:sx n="125" d="100"/>
          <a:sy n="125" d="100"/>
        </p:scale>
        <p:origin x="360" y="-282"/>
      </p:cViewPr>
      <p:guideLst>
        <p:guide orient="horz" pos="3929"/>
        <p:guide orient="horz" pos="255"/>
        <p:guide orient="horz" pos="958"/>
        <p:guide orient="horz" pos="4065"/>
        <p:guide orient="horz" pos="4110"/>
        <p:guide orient="horz" pos="142"/>
        <p:guide orient="horz" pos="4178"/>
        <p:guide pos="272"/>
        <p:guide pos="5488"/>
        <p:guide pos="2880"/>
        <p:guide pos="2835"/>
        <p:guide pos="2925"/>
        <p:guide pos="3288"/>
        <p:guide pos="3379"/>
        <p:guide pos="3719"/>
        <p:guide pos="3810"/>
        <p:guide pos="4173"/>
        <p:guide pos="4263"/>
        <p:guide pos="4604"/>
        <p:guide pos="4694"/>
        <p:guide pos="5057"/>
        <p:guide pos="5148"/>
        <p:guide pos="2472"/>
        <p:guide pos="2381"/>
        <p:guide pos="2041"/>
        <p:guide pos="1950"/>
        <p:guide pos="1587"/>
        <p:guide pos="1497"/>
        <p:guide pos="1156"/>
        <p:guide pos="1066"/>
        <p:guide pos="703"/>
        <p:guide pos="612"/>
        <p:guide pos="136"/>
        <p:guide pos="56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/>
            </a:lvl1pPr>
          </a:lstStyle>
          <a:p>
            <a:endParaRPr lang="de-CH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4021294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/>
            </a:lvl1pPr>
          </a:lstStyle>
          <a:p>
            <a:fld id="{484FEB8E-57CB-43C0-BEF7-4F4116A5252C}" type="datetimeFigureOut">
              <a:rPr lang="de-CH" smtClean="0"/>
              <a:t>03.09.2025</a:t>
            </a:fld>
            <a:endParaRPr lang="de-CH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92188" y="768350"/>
            <a:ext cx="5114925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8" tIns="49524" rIns="99048" bIns="49524" rtlCol="0" anchor="ctr"/>
          <a:lstStyle/>
          <a:p>
            <a:endParaRPr lang="de-CH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709930" y="4861441"/>
            <a:ext cx="5679440" cy="4605576"/>
          </a:xfrm>
          <a:prstGeom prst="rect">
            <a:avLst/>
          </a:prstGeom>
        </p:spPr>
        <p:txBody>
          <a:bodyPr vert="horz" lIns="99048" tIns="49524" rIns="99048" bIns="49524" rtlCol="0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/>
            </a:lvl1pPr>
          </a:lstStyle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4021294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/>
            </a:lvl1pPr>
          </a:lstStyle>
          <a:p>
            <a:fld id="{DA53D58F-CC03-47C4-AC79-D3C984A61519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667838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eck 9"/>
          <p:cNvSpPr/>
          <p:nvPr userDrawn="1"/>
        </p:nvSpPr>
        <p:spPr>
          <a:xfrm>
            <a:off x="0" y="225423"/>
            <a:ext cx="8928100" cy="4896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dirty="0" err="1"/>
          </a:p>
        </p:txBody>
      </p:sp>
      <p:pic>
        <p:nvPicPr>
          <p:cNvPr id="6" name="Grafik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393" y="369229"/>
            <a:ext cx="1588313" cy="568757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71550" y="1376363"/>
            <a:ext cx="7772400" cy="1044526"/>
          </a:xfrm>
        </p:spPr>
        <p:txBody>
          <a:bodyPr/>
          <a:lstStyle>
            <a:lvl1pPr>
              <a:lnSpc>
                <a:spcPts val="4000"/>
              </a:lnSpc>
              <a:defRPr sz="3600"/>
            </a:lvl1pPr>
          </a:lstStyle>
          <a:p>
            <a:r>
              <a:rPr lang="de-DE"/>
              <a:t>Mastertitelformat bearbeiten</a:t>
            </a:r>
            <a:endParaRPr lang="en-GB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971550" y="2564904"/>
            <a:ext cx="6800850" cy="324036"/>
          </a:xfrm>
        </p:spPr>
        <p:txBody>
          <a:bodyPr/>
          <a:lstStyle>
            <a:lvl1pPr marL="0" indent="0" algn="l">
              <a:buNone/>
              <a:defRPr sz="14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 err="1"/>
              <a:t>Autor</a:t>
            </a:r>
            <a:r>
              <a:rPr lang="en-GB" dirty="0"/>
              <a:t>, DD.MM.YY</a:t>
            </a:r>
          </a:p>
        </p:txBody>
      </p:sp>
    </p:spTree>
    <p:extLst>
      <p:ext uri="{BB962C8B-B14F-4D97-AF65-F5344CB8AC3E}">
        <p14:creationId xmlns:p14="http://schemas.microsoft.com/office/powerpoint/2010/main" val="21706751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Title of presentation, author, DD.MM.YY</a:t>
            </a:r>
            <a:endParaRPr lang="en-GB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en-GB"/>
              <a:t>University of Basel</a:t>
            </a:r>
            <a:endParaRPr lang="en-GB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11826-9277-4232-A2B5-17D05DFC7392}" type="slidenum">
              <a:rPr lang="en-GB" smtClean="0"/>
              <a:pPr/>
              <a:t>‹Nr.›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18347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 mit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eck 9"/>
          <p:cNvSpPr/>
          <p:nvPr userDrawn="1"/>
        </p:nvSpPr>
        <p:spPr>
          <a:xfrm>
            <a:off x="0" y="225425"/>
            <a:ext cx="8928100" cy="277177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dirty="0" err="1"/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71550" y="1376363"/>
            <a:ext cx="7772400" cy="1044526"/>
          </a:xfrm>
        </p:spPr>
        <p:txBody>
          <a:bodyPr/>
          <a:lstStyle>
            <a:lvl1pPr>
              <a:lnSpc>
                <a:spcPts val="4000"/>
              </a:lnSpc>
              <a:defRPr sz="3600"/>
            </a:lvl1pPr>
          </a:lstStyle>
          <a:p>
            <a:r>
              <a:rPr lang="de-DE"/>
              <a:t>Mastertitelformat bearbeiten</a:t>
            </a:r>
            <a:endParaRPr lang="en-GB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971550" y="2564904"/>
            <a:ext cx="6800850" cy="324036"/>
          </a:xfrm>
        </p:spPr>
        <p:txBody>
          <a:bodyPr/>
          <a:lstStyle>
            <a:lvl1pPr marL="0" indent="0" algn="l">
              <a:buNone/>
              <a:defRPr sz="14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 err="1"/>
              <a:t>Autor</a:t>
            </a:r>
            <a:r>
              <a:rPr lang="en-GB" dirty="0"/>
              <a:t>, DD.MM.YY</a:t>
            </a:r>
          </a:p>
        </p:txBody>
      </p:sp>
      <p:sp>
        <p:nvSpPr>
          <p:cNvPr id="12" name="Bildplatzhalter 11"/>
          <p:cNvSpPr>
            <a:spLocks noGrp="1"/>
          </p:cNvSpPr>
          <p:nvPr>
            <p:ph type="pic" sz="quarter" idx="10"/>
          </p:nvPr>
        </p:nvSpPr>
        <p:spPr>
          <a:xfrm>
            <a:off x="215900" y="2997200"/>
            <a:ext cx="8712200" cy="3635375"/>
          </a:xfrm>
        </p:spPr>
        <p:txBody>
          <a:bodyPr/>
          <a:lstStyle/>
          <a:p>
            <a:r>
              <a:rPr lang="de-DE"/>
              <a:t>Bild durch Klicken auf Symbol hinzufügen</a:t>
            </a:r>
            <a:endParaRPr lang="en-GB" dirty="0"/>
          </a:p>
        </p:txBody>
      </p:sp>
      <p:pic>
        <p:nvPicPr>
          <p:cNvPr id="7" name="Grafik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393" y="369229"/>
            <a:ext cx="1588313" cy="5687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24098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GB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lnSpc>
                <a:spcPts val="2200"/>
              </a:lnSpc>
              <a:defRPr/>
            </a:lvl1pPr>
            <a:lvl2pPr>
              <a:lnSpc>
                <a:spcPts val="2200"/>
              </a:lnSpc>
              <a:defRPr/>
            </a:lvl2pPr>
            <a:lvl3pPr>
              <a:lnSpc>
                <a:spcPts val="2200"/>
              </a:lnSpc>
              <a:defRPr/>
            </a:lvl3pPr>
            <a:lvl4pPr>
              <a:lnSpc>
                <a:spcPts val="2200"/>
              </a:lnSpc>
              <a:defRPr/>
            </a:lvl4pPr>
            <a:lvl5pPr>
              <a:lnSpc>
                <a:spcPts val="2200"/>
              </a:lnSpc>
              <a:defRPr/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GB" dirty="0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Title of presentation, author, DD.MM.YY</a:t>
            </a:r>
            <a:endParaRPr lang="en-GB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en-GB"/>
              <a:t>University of Basel</a:t>
            </a:r>
            <a:endParaRPr lang="en-GB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11826-9277-4232-A2B5-17D05DFC7392}" type="slidenum">
              <a:rPr lang="en-GB" smtClean="0"/>
              <a:pPr/>
              <a:t>‹Nr.›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316853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 mit Le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GB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Title of presentation, author, DD.MM.YY</a:t>
            </a:r>
            <a:endParaRPr lang="en-GB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en-GB"/>
              <a:t>University of Basel</a:t>
            </a:r>
            <a:endParaRPr lang="en-GB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11826-9277-4232-A2B5-17D05DFC7392}" type="slidenum">
              <a:rPr lang="en-GB" smtClean="0"/>
              <a:pPr/>
              <a:t>‹Nr.›</a:t>
            </a:fld>
            <a:endParaRPr lang="en-GB" dirty="0"/>
          </a:p>
        </p:txBody>
      </p:sp>
      <p:sp>
        <p:nvSpPr>
          <p:cNvPr id="7" name="Bildplatzhalter 6"/>
          <p:cNvSpPr>
            <a:spLocks noGrp="1"/>
          </p:cNvSpPr>
          <p:nvPr>
            <p:ph type="pic" sz="quarter" idx="13"/>
          </p:nvPr>
        </p:nvSpPr>
        <p:spPr>
          <a:xfrm>
            <a:off x="431800" y="1520824"/>
            <a:ext cx="6192838" cy="3960000"/>
          </a:xfrm>
        </p:spPr>
        <p:txBody>
          <a:bodyPr/>
          <a:lstStyle/>
          <a:p>
            <a:r>
              <a:rPr lang="de-DE"/>
              <a:t>Bild durch Klicken auf Symbol hinzufügen</a:t>
            </a:r>
            <a:endParaRPr lang="en-GB" dirty="0"/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4"/>
          </p:nvPr>
        </p:nvSpPr>
        <p:spPr>
          <a:xfrm>
            <a:off x="6767513" y="1520825"/>
            <a:ext cx="1944687" cy="4716463"/>
          </a:xfrm>
        </p:spPr>
        <p:txBody>
          <a:bodyPr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15345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Bi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GB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Title of presentation, author, DD.MM.YY</a:t>
            </a:r>
            <a:endParaRPr lang="en-GB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en-GB"/>
              <a:t>University of Basel</a:t>
            </a:r>
            <a:endParaRPr lang="en-GB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11826-9277-4232-A2B5-17D05DFC7392}" type="slidenum">
              <a:rPr lang="en-GB" smtClean="0"/>
              <a:pPr/>
              <a:t>‹Nr.›</a:t>
            </a:fld>
            <a:endParaRPr lang="en-GB" dirty="0"/>
          </a:p>
        </p:txBody>
      </p:sp>
      <p:sp>
        <p:nvSpPr>
          <p:cNvPr id="7" name="Bildplatzhalter 6"/>
          <p:cNvSpPr>
            <a:spLocks noGrp="1"/>
          </p:cNvSpPr>
          <p:nvPr>
            <p:ph type="pic" sz="quarter" idx="13"/>
          </p:nvPr>
        </p:nvSpPr>
        <p:spPr>
          <a:xfrm>
            <a:off x="431799" y="1520824"/>
            <a:ext cx="4068763" cy="2592000"/>
          </a:xfrm>
        </p:spPr>
        <p:txBody>
          <a:bodyPr/>
          <a:lstStyle/>
          <a:p>
            <a:r>
              <a:rPr lang="de-DE"/>
              <a:t>Bild durch Klicken auf Symbol hinzufügen</a:t>
            </a:r>
            <a:endParaRPr lang="en-GB" dirty="0"/>
          </a:p>
        </p:txBody>
      </p:sp>
      <p:sp>
        <p:nvSpPr>
          <p:cNvPr id="8" name="Bildplatzhalter 6"/>
          <p:cNvSpPr>
            <a:spLocks noGrp="1"/>
          </p:cNvSpPr>
          <p:nvPr>
            <p:ph type="pic" sz="quarter" idx="14"/>
          </p:nvPr>
        </p:nvSpPr>
        <p:spPr>
          <a:xfrm>
            <a:off x="4643437" y="1520825"/>
            <a:ext cx="4068763" cy="2592000"/>
          </a:xfrm>
        </p:spPr>
        <p:txBody>
          <a:bodyPr/>
          <a:lstStyle/>
          <a:p>
            <a:r>
              <a:rPr lang="de-DE"/>
              <a:t>Bild durch Klicken auf Symbol hinzufügen</a:t>
            </a:r>
            <a:endParaRPr lang="en-GB" dirty="0"/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5"/>
          </p:nvPr>
        </p:nvSpPr>
        <p:spPr>
          <a:xfrm>
            <a:off x="431800" y="4221088"/>
            <a:ext cx="4068763" cy="1836180"/>
          </a:xfrm>
        </p:spPr>
        <p:txBody>
          <a:bodyPr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GB" dirty="0"/>
          </a:p>
        </p:txBody>
      </p:sp>
      <p:sp>
        <p:nvSpPr>
          <p:cNvPr id="10" name="Textplatzhalter 8"/>
          <p:cNvSpPr>
            <a:spLocks noGrp="1"/>
          </p:cNvSpPr>
          <p:nvPr>
            <p:ph type="body" sz="quarter" idx="16"/>
          </p:nvPr>
        </p:nvSpPr>
        <p:spPr>
          <a:xfrm>
            <a:off x="4643437" y="4221088"/>
            <a:ext cx="4068763" cy="1836180"/>
          </a:xfrm>
        </p:spPr>
        <p:txBody>
          <a:bodyPr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63590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Bi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GB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Title of presentation, author, DD.MM.YY</a:t>
            </a:r>
            <a:endParaRPr lang="en-GB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en-GB"/>
              <a:t>University of Basel</a:t>
            </a:r>
            <a:endParaRPr lang="en-GB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11826-9277-4232-A2B5-17D05DFC7392}" type="slidenum">
              <a:rPr lang="en-GB" smtClean="0"/>
              <a:pPr/>
              <a:t>‹Nr.›</a:t>
            </a:fld>
            <a:endParaRPr lang="en-GB" dirty="0"/>
          </a:p>
        </p:txBody>
      </p:sp>
      <p:sp>
        <p:nvSpPr>
          <p:cNvPr id="7" name="Bildplatzhalter 6"/>
          <p:cNvSpPr>
            <a:spLocks noGrp="1"/>
          </p:cNvSpPr>
          <p:nvPr>
            <p:ph type="pic" sz="quarter" idx="13"/>
          </p:nvPr>
        </p:nvSpPr>
        <p:spPr>
          <a:xfrm>
            <a:off x="431800" y="1520824"/>
            <a:ext cx="2663826" cy="3276000"/>
          </a:xfrm>
        </p:spPr>
        <p:txBody>
          <a:bodyPr/>
          <a:lstStyle/>
          <a:p>
            <a:r>
              <a:rPr lang="de-DE"/>
              <a:t>Bild durch Klicken auf Symbol hinzufügen</a:t>
            </a:r>
            <a:endParaRPr lang="en-GB" dirty="0"/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5"/>
          </p:nvPr>
        </p:nvSpPr>
        <p:spPr>
          <a:xfrm>
            <a:off x="431800" y="4901714"/>
            <a:ext cx="2663825" cy="1155553"/>
          </a:xfrm>
        </p:spPr>
        <p:txBody>
          <a:bodyPr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GB" dirty="0"/>
          </a:p>
        </p:txBody>
      </p:sp>
      <p:sp>
        <p:nvSpPr>
          <p:cNvPr id="11" name="Bildplatzhalter 6"/>
          <p:cNvSpPr>
            <a:spLocks noGrp="1"/>
          </p:cNvSpPr>
          <p:nvPr>
            <p:ph type="pic" sz="quarter" idx="16"/>
          </p:nvPr>
        </p:nvSpPr>
        <p:spPr>
          <a:xfrm>
            <a:off x="3240088" y="1520825"/>
            <a:ext cx="2663826" cy="3276000"/>
          </a:xfrm>
        </p:spPr>
        <p:txBody>
          <a:bodyPr/>
          <a:lstStyle/>
          <a:p>
            <a:r>
              <a:rPr lang="de-DE"/>
              <a:t>Bild durch Klicken auf Symbol hinzufügen</a:t>
            </a:r>
            <a:endParaRPr lang="en-GB" dirty="0"/>
          </a:p>
        </p:txBody>
      </p:sp>
      <p:sp>
        <p:nvSpPr>
          <p:cNvPr id="12" name="Textplatzhalter 8"/>
          <p:cNvSpPr>
            <a:spLocks noGrp="1"/>
          </p:cNvSpPr>
          <p:nvPr>
            <p:ph type="body" sz="quarter" idx="17"/>
          </p:nvPr>
        </p:nvSpPr>
        <p:spPr>
          <a:xfrm>
            <a:off x="3240088" y="4901715"/>
            <a:ext cx="2663825" cy="1155553"/>
          </a:xfrm>
        </p:spPr>
        <p:txBody>
          <a:bodyPr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GB" dirty="0"/>
          </a:p>
        </p:txBody>
      </p:sp>
      <p:sp>
        <p:nvSpPr>
          <p:cNvPr id="13" name="Bildplatzhalter 6"/>
          <p:cNvSpPr>
            <a:spLocks noGrp="1"/>
          </p:cNvSpPr>
          <p:nvPr>
            <p:ph type="pic" sz="quarter" idx="18"/>
          </p:nvPr>
        </p:nvSpPr>
        <p:spPr>
          <a:xfrm>
            <a:off x="6048374" y="1524273"/>
            <a:ext cx="2663826" cy="3276000"/>
          </a:xfrm>
        </p:spPr>
        <p:txBody>
          <a:bodyPr/>
          <a:lstStyle/>
          <a:p>
            <a:r>
              <a:rPr lang="de-DE"/>
              <a:t>Bild durch Klicken auf Symbol hinzufügen</a:t>
            </a:r>
            <a:endParaRPr lang="en-GB" dirty="0"/>
          </a:p>
        </p:txBody>
      </p:sp>
      <p:sp>
        <p:nvSpPr>
          <p:cNvPr id="14" name="Textplatzhalter 8"/>
          <p:cNvSpPr>
            <a:spLocks noGrp="1"/>
          </p:cNvSpPr>
          <p:nvPr>
            <p:ph type="body" sz="quarter" idx="19"/>
          </p:nvPr>
        </p:nvSpPr>
        <p:spPr>
          <a:xfrm>
            <a:off x="6048374" y="4905163"/>
            <a:ext cx="2663825" cy="1155553"/>
          </a:xfrm>
        </p:spPr>
        <p:txBody>
          <a:bodyPr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650543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 (gros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Title of presentation, author, DD.MM.YY</a:t>
            </a:r>
            <a:endParaRPr lang="en-GB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en-GB"/>
              <a:t>University of Basel</a:t>
            </a:r>
            <a:endParaRPr lang="en-GB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11826-9277-4232-A2B5-17D05DFC7392}" type="slidenum">
              <a:rPr lang="en-GB" smtClean="0"/>
              <a:pPr/>
              <a:t>‹Nr.›</a:t>
            </a:fld>
            <a:endParaRPr lang="en-GB" dirty="0"/>
          </a:p>
        </p:txBody>
      </p:sp>
      <p:sp>
        <p:nvSpPr>
          <p:cNvPr id="7" name="Bildplatzhalter 6"/>
          <p:cNvSpPr>
            <a:spLocks noGrp="1"/>
          </p:cNvSpPr>
          <p:nvPr>
            <p:ph type="pic" sz="quarter" idx="13"/>
          </p:nvPr>
        </p:nvSpPr>
        <p:spPr>
          <a:xfrm>
            <a:off x="431800" y="404813"/>
            <a:ext cx="8280400" cy="5112000"/>
          </a:xfrm>
        </p:spPr>
        <p:txBody>
          <a:bodyPr/>
          <a:lstStyle/>
          <a:p>
            <a:r>
              <a:rPr lang="de-DE"/>
              <a:t>Bild durch Klicken auf Symbol hinzufügen</a:t>
            </a:r>
            <a:endParaRPr lang="en-GB" dirty="0"/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4"/>
          </p:nvPr>
        </p:nvSpPr>
        <p:spPr>
          <a:xfrm>
            <a:off x="431801" y="5625244"/>
            <a:ext cx="8280400" cy="612044"/>
          </a:xfrm>
        </p:spPr>
        <p:txBody>
          <a:bodyPr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012460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ild (Vollfläch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Bildplatzhalter 6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r>
              <a:rPr lang="de-DE"/>
              <a:t>Bild durch Klicken auf Symbol hinzufügen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052805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GB" dirty="0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Title of presentation, author, DD.MM.YY</a:t>
            </a:r>
            <a:endParaRPr lang="en-GB" dirty="0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en-GB"/>
              <a:t>University of Basel</a:t>
            </a:r>
            <a:endParaRPr lang="en-GB" dirty="0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11826-9277-4232-A2B5-17D05DFC7392}" type="slidenum">
              <a:rPr lang="en-GB" smtClean="0"/>
              <a:pPr/>
              <a:t>‹Nr.›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0324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31800" y="404813"/>
            <a:ext cx="8280400" cy="755936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GB" dirty="0" err="1"/>
              <a:t>Titelmasterformat</a:t>
            </a:r>
            <a:r>
              <a:rPr lang="en-GB" dirty="0"/>
              <a:t> </a:t>
            </a:r>
            <a:r>
              <a:rPr lang="en-GB" dirty="0" err="1"/>
              <a:t>durch</a:t>
            </a:r>
            <a:r>
              <a:rPr lang="en-GB" dirty="0"/>
              <a:t> </a:t>
            </a:r>
            <a:r>
              <a:rPr lang="en-GB" dirty="0" err="1"/>
              <a:t>Klicken</a:t>
            </a:r>
            <a:r>
              <a:rPr lang="en-GB" dirty="0"/>
              <a:t> </a:t>
            </a:r>
            <a:r>
              <a:rPr lang="en-GB" dirty="0" err="1"/>
              <a:t>bearbeiten</a:t>
            </a:r>
            <a:endParaRPr lang="en-GB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32000" y="1520826"/>
            <a:ext cx="8280200" cy="471646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GB" dirty="0" err="1"/>
              <a:t>Textmasterformat</a:t>
            </a:r>
            <a:r>
              <a:rPr lang="en-GB" dirty="0"/>
              <a:t> </a:t>
            </a:r>
            <a:r>
              <a:rPr lang="en-GB" dirty="0" err="1"/>
              <a:t>bearbeiten</a:t>
            </a:r>
            <a:endParaRPr lang="en-GB" dirty="0"/>
          </a:p>
          <a:p>
            <a:pPr lvl="1"/>
            <a:r>
              <a:rPr lang="en-GB" dirty="0" err="1"/>
              <a:t>Zweite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2"/>
            <a:r>
              <a:rPr lang="en-GB" dirty="0" err="1"/>
              <a:t>Dritte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3"/>
            <a:r>
              <a:rPr lang="en-GB" dirty="0" err="1"/>
              <a:t>Vierte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4"/>
            <a:r>
              <a:rPr lang="en-GB" dirty="0" err="1"/>
              <a:t>Fünfte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31800" y="6524626"/>
            <a:ext cx="2159000" cy="180000"/>
          </a:xfrm>
          <a:prstGeom prst="rect">
            <a:avLst/>
          </a:prstGeom>
        </p:spPr>
        <p:txBody>
          <a:bodyPr vert="horz" lIns="0" tIns="21600" rIns="0" bIns="0" rtlCol="0" anchor="t" anchorCtr="0"/>
          <a:lstStyle>
            <a:lvl1pPr algn="l">
              <a:defRPr sz="600">
                <a:solidFill>
                  <a:schemeClr val="tx1"/>
                </a:solidFill>
              </a:defRPr>
            </a:lvl1pPr>
          </a:lstStyle>
          <a:p>
            <a:r>
              <a:rPr lang="de-DE"/>
              <a:t>Title of presentation, author, DD.MM.YY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6660232" y="6525344"/>
            <a:ext cx="1908212" cy="180000"/>
          </a:xfrm>
          <a:prstGeom prst="rect">
            <a:avLst/>
          </a:prstGeom>
        </p:spPr>
        <p:txBody>
          <a:bodyPr vert="horz" lIns="0" tIns="21600" rIns="0" bIns="0" rtlCol="0" anchor="t" anchorCtr="0"/>
          <a:lstStyle>
            <a:lvl1pPr algn="ctr">
              <a:defRPr sz="600" b="1">
                <a:solidFill>
                  <a:schemeClr val="tx1"/>
                </a:solidFill>
              </a:defRPr>
            </a:lvl1pPr>
          </a:lstStyle>
          <a:p>
            <a:pPr algn="r"/>
            <a:r>
              <a:rPr lang="en-GB"/>
              <a:t>University of Basel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568444" y="6525344"/>
            <a:ext cx="143756" cy="180000"/>
          </a:xfrm>
          <a:prstGeom prst="rect">
            <a:avLst/>
          </a:prstGeom>
        </p:spPr>
        <p:txBody>
          <a:bodyPr vert="horz" lIns="0" tIns="21600" rIns="0" bIns="0" rtlCol="0" anchor="t" anchorCtr="0"/>
          <a:lstStyle>
            <a:lvl1pPr algn="r">
              <a:defRPr sz="600">
                <a:solidFill>
                  <a:schemeClr val="tx1"/>
                </a:solidFill>
              </a:defRPr>
            </a:lvl1pPr>
          </a:lstStyle>
          <a:p>
            <a:fld id="{B3811826-9277-4232-A2B5-17D05DFC7392}" type="slidenum">
              <a:rPr lang="en-GB" smtClean="0"/>
              <a:pPr/>
              <a:t>‹Nr.›</a:t>
            </a:fld>
            <a:endParaRPr lang="en-GB" dirty="0"/>
          </a:p>
        </p:txBody>
      </p:sp>
      <p:cxnSp>
        <p:nvCxnSpPr>
          <p:cNvPr id="10" name="Gerade Verbindung 9"/>
          <p:cNvCxnSpPr/>
          <p:nvPr/>
        </p:nvCxnSpPr>
        <p:spPr>
          <a:xfrm>
            <a:off x="432000" y="6453188"/>
            <a:ext cx="8280200" cy="0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45073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6" r:id="rId2"/>
    <p:sldLayoutId id="2147483650" r:id="rId3"/>
    <p:sldLayoutId id="2147483657" r:id="rId4"/>
    <p:sldLayoutId id="2147483658" r:id="rId5"/>
    <p:sldLayoutId id="2147483659" r:id="rId6"/>
    <p:sldLayoutId id="2147483660" r:id="rId7"/>
    <p:sldLayoutId id="2147483661" r:id="rId8"/>
    <p:sldLayoutId id="2147483654" r:id="rId9"/>
    <p:sldLayoutId id="2147483655" r:id="rId10"/>
  </p:sldLayoutIdLst>
  <p:hf hdr="0"/>
  <p:txStyles>
    <p:titleStyle>
      <a:lvl1pPr algn="l" defTabSz="914400" rtl="0" eaLnBrk="1" latinLnBrk="0" hangingPunct="1">
        <a:lnSpc>
          <a:spcPts val="2500"/>
        </a:lnSpc>
        <a:spcBef>
          <a:spcPct val="0"/>
        </a:spcBef>
        <a:buNone/>
        <a:defRPr sz="23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ts val="0"/>
        </a:spcBef>
        <a:buFont typeface="Arial" panose="020B0604020202020204" pitchFamily="34" charset="0"/>
        <a:buNone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180000" indent="-180000" algn="l" defTabSz="914400" rtl="0" eaLnBrk="1" latinLnBrk="0" hangingPunct="1">
        <a:spcBef>
          <a:spcPts val="0"/>
        </a:spcBef>
        <a:buFont typeface="Arial" panose="020B0604020202020204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360000" indent="-180000" algn="l" defTabSz="914400" rtl="0" eaLnBrk="1" latinLnBrk="0" hangingPunct="1">
        <a:spcBef>
          <a:spcPts val="0"/>
        </a:spcBef>
        <a:buFont typeface="Arial" panose="020B0604020202020204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540000" indent="-180000" algn="l" defTabSz="914400" rtl="0" eaLnBrk="1" latinLnBrk="0" hangingPunct="1">
        <a:spcBef>
          <a:spcPts val="0"/>
        </a:spcBef>
        <a:buFont typeface="Arial" panose="020B0604020202020204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720000" indent="-180000" algn="l" defTabSz="914400" rtl="0" eaLnBrk="1" latinLnBrk="0" hangingPunct="1">
        <a:spcBef>
          <a:spcPts val="0"/>
        </a:spcBef>
        <a:buFont typeface="Arial" panose="020B0604020202020204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hyperlink" Target="mailto:personalintegrity@unibas.ch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827584" y="1376363"/>
            <a:ext cx="7992888" cy="1044526"/>
          </a:xfrm>
        </p:spPr>
        <p:txBody>
          <a:bodyPr/>
          <a:lstStyle/>
          <a:p>
            <a:r>
              <a:rPr lang="de-CH" sz="2800" dirty="0" err="1"/>
              <a:t>Vice</a:t>
            </a:r>
            <a:r>
              <a:rPr lang="de-CH" sz="2800" dirty="0"/>
              <a:t> </a:t>
            </a:r>
            <a:r>
              <a:rPr lang="de-CH" sz="2800" dirty="0" err="1"/>
              <a:t>President’s</a:t>
            </a:r>
            <a:r>
              <a:rPr lang="de-CH" sz="2800" dirty="0"/>
              <a:t> Office </a:t>
            </a:r>
            <a:r>
              <a:rPr lang="de-CH" sz="2800" dirty="0" err="1"/>
              <a:t>for</a:t>
            </a:r>
            <a:r>
              <a:rPr lang="de-CH" sz="2800" dirty="0"/>
              <a:t> People &amp; Culture</a:t>
            </a:r>
            <a:br>
              <a:rPr lang="en-GB" dirty="0"/>
            </a:br>
            <a:r>
              <a:rPr lang="de-CH" sz="2800" b="0" dirty="0"/>
              <a:t>Personal Integrity Office</a:t>
            </a:r>
            <a:endParaRPr lang="en-GB" b="0" dirty="0"/>
          </a:p>
        </p:txBody>
      </p:sp>
      <p:sp>
        <p:nvSpPr>
          <p:cNvPr id="6" name="Rechteck 5">
            <a:extLst>
              <a:ext uri="{FF2B5EF4-FFF2-40B4-BE49-F238E27FC236}">
                <a16:creationId xmlns:a16="http://schemas.microsoft.com/office/drawing/2014/main" id="{5E4217D9-FC80-E935-1ADD-DBEC06095AA0}"/>
              </a:ext>
            </a:extLst>
          </p:cNvPr>
          <p:cNvSpPr/>
          <p:nvPr/>
        </p:nvSpPr>
        <p:spPr>
          <a:xfrm>
            <a:off x="0" y="3319452"/>
            <a:ext cx="9036496" cy="3240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dirty="0" err="1"/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A883F44E-11C9-3E5D-C484-0218F7FA79B0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r="5163"/>
          <a:stretch/>
        </p:blipFill>
        <p:spPr>
          <a:xfrm>
            <a:off x="574664" y="3607260"/>
            <a:ext cx="2790642" cy="2846076"/>
          </a:xfrm>
          <a:prstGeom prst="rect">
            <a:avLst/>
          </a:prstGeom>
        </p:spPr>
      </p:pic>
      <p:sp>
        <p:nvSpPr>
          <p:cNvPr id="8" name="Textfeld 7">
            <a:extLst>
              <a:ext uri="{FF2B5EF4-FFF2-40B4-BE49-F238E27FC236}">
                <a16:creationId xmlns:a16="http://schemas.microsoft.com/office/drawing/2014/main" id="{A552AA76-8047-F1C0-9300-B332BB892831}"/>
              </a:ext>
            </a:extLst>
          </p:cNvPr>
          <p:cNvSpPr txBox="1"/>
          <p:nvPr/>
        </p:nvSpPr>
        <p:spPr>
          <a:xfrm>
            <a:off x="4027195" y="3789400"/>
            <a:ext cx="4865285" cy="324000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ts val="2200"/>
              </a:lnSpc>
            </a:pPr>
            <a:r>
              <a:rPr lang="en-US" sz="1600" dirty="0"/>
              <a:t>The University of Basel is committed to a study, research, and working environment that respects the protection of personal integrity.</a:t>
            </a:r>
            <a:br>
              <a:rPr lang="en-US" sz="1600" dirty="0"/>
            </a:br>
            <a:endParaRPr lang="en-US" sz="1600" dirty="0"/>
          </a:p>
          <a:p>
            <a:pPr algn="l"/>
            <a:r>
              <a:rPr lang="en-US" sz="1600" dirty="0"/>
              <a:t>Violations of personal integrity are external assaults on a person as a whole. These are behaviors that overstep boundaries and harm an individual’s sense</a:t>
            </a:r>
          </a:p>
          <a:p>
            <a:pPr algn="l"/>
            <a:r>
              <a:rPr lang="en-US" sz="1600" dirty="0"/>
              <a:t>of self-worth. They include, in particular, bullying, </a:t>
            </a:r>
            <a:r>
              <a:rPr lang="de-CH" sz="1600" dirty="0" err="1"/>
              <a:t>discrimination</a:t>
            </a:r>
            <a:r>
              <a:rPr lang="de-CH" sz="1600" dirty="0"/>
              <a:t> and sexual </a:t>
            </a:r>
            <a:r>
              <a:rPr lang="de-CH" sz="1600" dirty="0" err="1"/>
              <a:t>harassment</a:t>
            </a:r>
            <a:r>
              <a:rPr lang="de-CH" sz="1600" dirty="0"/>
              <a:t>. </a:t>
            </a:r>
            <a:r>
              <a:rPr lang="en-US" sz="1600" dirty="0"/>
              <a:t>In addition, personal boundaries can also be violated in conflicts.</a:t>
            </a:r>
          </a:p>
          <a:p>
            <a:pPr>
              <a:lnSpc>
                <a:spcPts val="2200"/>
              </a:lnSpc>
            </a:pPr>
            <a:endParaRPr lang="en-US" dirty="0"/>
          </a:p>
          <a:p>
            <a:pPr>
              <a:lnSpc>
                <a:spcPts val="2200"/>
              </a:lnSpc>
            </a:pP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9645410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hteck 15">
            <a:extLst>
              <a:ext uri="{FF2B5EF4-FFF2-40B4-BE49-F238E27FC236}">
                <a16:creationId xmlns:a16="http://schemas.microsoft.com/office/drawing/2014/main" id="{B6A20C4F-DC34-1011-DA43-B5F87B6FCED9}"/>
              </a:ext>
            </a:extLst>
          </p:cNvPr>
          <p:cNvSpPr/>
          <p:nvPr/>
        </p:nvSpPr>
        <p:spPr>
          <a:xfrm>
            <a:off x="-7988" y="1982090"/>
            <a:ext cx="9151988" cy="439248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dirty="0" err="1"/>
          </a:p>
        </p:txBody>
      </p:sp>
      <p:sp>
        <p:nvSpPr>
          <p:cNvPr id="6" name="Rechteck 5">
            <a:extLst>
              <a:ext uri="{FF2B5EF4-FFF2-40B4-BE49-F238E27FC236}">
                <a16:creationId xmlns:a16="http://schemas.microsoft.com/office/drawing/2014/main" id="{5E4217D9-FC80-E935-1ADD-DBEC06095AA0}"/>
              </a:ext>
            </a:extLst>
          </p:cNvPr>
          <p:cNvSpPr/>
          <p:nvPr/>
        </p:nvSpPr>
        <p:spPr>
          <a:xfrm>
            <a:off x="0" y="3319452"/>
            <a:ext cx="9036496" cy="3240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dirty="0" err="1"/>
          </a:p>
        </p:txBody>
      </p:sp>
      <p:sp>
        <p:nvSpPr>
          <p:cNvPr id="5" name="Titel 1">
            <a:extLst>
              <a:ext uri="{FF2B5EF4-FFF2-40B4-BE49-F238E27FC236}">
                <a16:creationId xmlns:a16="http://schemas.microsoft.com/office/drawing/2014/main" id="{D6D17878-920A-E798-64B1-BAD8E4E33130}"/>
              </a:ext>
            </a:extLst>
          </p:cNvPr>
          <p:cNvSpPr txBox="1">
            <a:spLocks/>
          </p:cNvSpPr>
          <p:nvPr/>
        </p:nvSpPr>
        <p:spPr>
          <a:xfrm>
            <a:off x="827584" y="1376363"/>
            <a:ext cx="7772400" cy="1044526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ts val="4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CH" sz="2800" b="0" dirty="0"/>
              <a:t>Personal Integrity Office</a:t>
            </a:r>
            <a:br>
              <a:rPr lang="de-CH" dirty="0"/>
            </a:br>
            <a:endParaRPr lang="de-CH" sz="2800" dirty="0"/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4F7792BB-9401-D8E7-6948-40A1FD252BA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0871" r="1861" b="14129"/>
          <a:stretch/>
        </p:blipFill>
        <p:spPr>
          <a:xfrm>
            <a:off x="3059832" y="4178334"/>
            <a:ext cx="1296144" cy="1320738"/>
          </a:xfrm>
          <a:prstGeom prst="ellipse">
            <a:avLst/>
          </a:prstGeom>
        </p:spPr>
      </p:pic>
      <p:pic>
        <p:nvPicPr>
          <p:cNvPr id="10" name="Grafik 9">
            <a:extLst>
              <a:ext uri="{FF2B5EF4-FFF2-40B4-BE49-F238E27FC236}">
                <a16:creationId xmlns:a16="http://schemas.microsoft.com/office/drawing/2014/main" id="{9A80DEDB-0BAF-2783-08E1-7857E728A81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1" t="6777" r="-51" b="18222"/>
          <a:stretch/>
        </p:blipFill>
        <p:spPr>
          <a:xfrm>
            <a:off x="980815" y="4149467"/>
            <a:ext cx="1332170" cy="1332170"/>
          </a:xfrm>
          <a:prstGeom prst="ellipse">
            <a:avLst/>
          </a:prstGeom>
        </p:spPr>
      </p:pic>
      <p:sp>
        <p:nvSpPr>
          <p:cNvPr id="11" name="Textfeld 10">
            <a:extLst>
              <a:ext uri="{FF2B5EF4-FFF2-40B4-BE49-F238E27FC236}">
                <a16:creationId xmlns:a16="http://schemas.microsoft.com/office/drawing/2014/main" id="{5BC9F6F4-EA2D-E407-E186-A48B5DFD3E10}"/>
              </a:ext>
            </a:extLst>
          </p:cNvPr>
          <p:cNvSpPr txBox="1"/>
          <p:nvPr/>
        </p:nvSpPr>
        <p:spPr>
          <a:xfrm>
            <a:off x="861318" y="2375620"/>
            <a:ext cx="7687834" cy="1266917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ts val="2200"/>
              </a:lnSpc>
            </a:pPr>
            <a:r>
              <a:rPr lang="en-US" sz="1600" dirty="0"/>
              <a:t>We provide confidential advice on all matters relating to the protection of </a:t>
            </a:r>
          </a:p>
          <a:p>
            <a:pPr>
              <a:lnSpc>
                <a:spcPts val="2200"/>
              </a:lnSpc>
            </a:pPr>
            <a:r>
              <a:rPr lang="en-US" sz="1600" dirty="0"/>
              <a:t>personal integrity. You decide on further steps yourself.</a:t>
            </a:r>
          </a:p>
          <a:p>
            <a:endParaRPr lang="en-US" sz="900" dirty="0"/>
          </a:p>
          <a:p>
            <a:pPr>
              <a:lnSpc>
                <a:spcPts val="2200"/>
              </a:lnSpc>
            </a:pPr>
            <a:r>
              <a:rPr lang="en-US" sz="1600" dirty="0"/>
              <a:t>On request, we provide support as a neutral person – e.g. by helping you prepare </a:t>
            </a:r>
          </a:p>
          <a:p>
            <a:pPr>
              <a:lnSpc>
                <a:spcPts val="2200"/>
              </a:lnSpc>
            </a:pPr>
            <a:r>
              <a:rPr lang="en-US" sz="1600" dirty="0"/>
              <a:t>for a meeting or by anchoring a difficult conversation.</a:t>
            </a:r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2BEE9265-6780-64FA-0F17-BDB6AE197191}"/>
              </a:ext>
            </a:extLst>
          </p:cNvPr>
          <p:cNvSpPr txBox="1"/>
          <p:nvPr/>
        </p:nvSpPr>
        <p:spPr>
          <a:xfrm>
            <a:off x="1072910" y="5896751"/>
            <a:ext cx="756084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ts val="2200"/>
              </a:lnSpc>
            </a:pPr>
            <a:r>
              <a:rPr lang="en-US" sz="1400" dirty="0"/>
              <a:t>Dr. Cora Dollinger	     Dominika Hens</a:t>
            </a:r>
          </a:p>
          <a:p>
            <a:pPr>
              <a:lnSpc>
                <a:spcPts val="2200"/>
              </a:lnSpc>
            </a:pPr>
            <a:br>
              <a:rPr lang="en-US" sz="1400" dirty="0"/>
            </a:br>
            <a:endParaRPr lang="en-US" sz="1000" dirty="0"/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921E31F3-9621-FBD3-D499-4709CFD446A1}"/>
              </a:ext>
            </a:extLst>
          </p:cNvPr>
          <p:cNvSpPr txBox="1"/>
          <p:nvPr/>
        </p:nvSpPr>
        <p:spPr>
          <a:xfrm>
            <a:off x="5196394" y="3918807"/>
            <a:ext cx="3523878" cy="2260746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ts val="2200"/>
              </a:lnSpc>
            </a:pPr>
            <a:r>
              <a:rPr lang="en-US" sz="1400" dirty="0">
                <a:solidFill>
                  <a:srgbClr val="1EA5A5"/>
                </a:solidFill>
              </a:rPr>
              <a:t>E-Mail</a:t>
            </a:r>
          </a:p>
          <a:p>
            <a:pPr>
              <a:lnSpc>
                <a:spcPts val="2200"/>
              </a:lnSpc>
            </a:pPr>
            <a:r>
              <a:rPr lang="en-US" sz="1400" dirty="0">
                <a:hlinkClick r:id="rId4"/>
              </a:rPr>
              <a:t>personalintegrity@unibas.ch</a:t>
            </a:r>
            <a:endParaRPr lang="en-US" sz="1400" dirty="0"/>
          </a:p>
          <a:p>
            <a:pPr>
              <a:lnSpc>
                <a:spcPts val="2200"/>
              </a:lnSpc>
            </a:pPr>
            <a:endParaRPr lang="en-US" sz="1400" dirty="0"/>
          </a:p>
          <a:p>
            <a:pPr>
              <a:lnSpc>
                <a:spcPts val="2200"/>
              </a:lnSpc>
            </a:pPr>
            <a:r>
              <a:rPr lang="en-US" sz="1400" dirty="0">
                <a:solidFill>
                  <a:srgbClr val="1EA5A5"/>
                </a:solidFill>
              </a:rPr>
              <a:t>Phone Number</a:t>
            </a:r>
            <a:br>
              <a:rPr lang="en-US" sz="1400" dirty="0"/>
            </a:br>
            <a:r>
              <a:rPr lang="en-US" sz="1400" dirty="0"/>
              <a:t>+41 61 207 09 99</a:t>
            </a:r>
          </a:p>
          <a:p>
            <a:pPr>
              <a:lnSpc>
                <a:spcPts val="2200"/>
              </a:lnSpc>
            </a:pPr>
            <a:endParaRPr lang="en-US" sz="1400" dirty="0"/>
          </a:p>
          <a:p>
            <a:pPr>
              <a:lnSpc>
                <a:spcPts val="2200"/>
              </a:lnSpc>
            </a:pPr>
            <a:r>
              <a:rPr lang="en-US" sz="1400" dirty="0">
                <a:solidFill>
                  <a:srgbClr val="1EA5A5"/>
                </a:solidFill>
              </a:rPr>
              <a:t>Web</a:t>
            </a:r>
          </a:p>
          <a:p>
            <a:pPr>
              <a:lnSpc>
                <a:spcPts val="2200"/>
              </a:lnSpc>
            </a:pPr>
            <a:r>
              <a:rPr lang="en-US" sz="1400" dirty="0"/>
              <a:t>www.unibas.ch/personal-integrity</a:t>
            </a:r>
            <a:endParaRPr lang="de-CH" sz="1400" dirty="0"/>
          </a:p>
        </p:txBody>
      </p:sp>
      <p:sp>
        <p:nvSpPr>
          <p:cNvPr id="14" name="Rechteck 13">
            <a:extLst>
              <a:ext uri="{FF2B5EF4-FFF2-40B4-BE49-F238E27FC236}">
                <a16:creationId xmlns:a16="http://schemas.microsoft.com/office/drawing/2014/main" id="{81BD1F40-C0F2-4DE9-46B6-8AD0D08B0223}"/>
              </a:ext>
            </a:extLst>
          </p:cNvPr>
          <p:cNvSpPr/>
          <p:nvPr/>
        </p:nvSpPr>
        <p:spPr>
          <a:xfrm>
            <a:off x="4876858" y="3818762"/>
            <a:ext cx="3924000" cy="2490558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dirty="0" err="1"/>
          </a:p>
        </p:txBody>
      </p:sp>
      <p:pic>
        <p:nvPicPr>
          <p:cNvPr id="15" name="Grafik 14">
            <a:extLst>
              <a:ext uri="{FF2B5EF4-FFF2-40B4-BE49-F238E27FC236}">
                <a16:creationId xmlns:a16="http://schemas.microsoft.com/office/drawing/2014/main" id="{545CDC50-FE57-D7B1-2D15-352EF2F1BB3A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69032" y="4565351"/>
            <a:ext cx="1080120" cy="10466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2535917"/>
      </p:ext>
    </p:extLst>
  </p:cSld>
  <p:clrMapOvr>
    <a:masterClrMapping/>
  </p:clrMapOvr>
</p:sld>
</file>

<file path=ppt/theme/theme1.xml><?xml version="1.0" encoding="utf-8"?>
<a:theme xmlns:a="http://schemas.openxmlformats.org/drawingml/2006/main" name="uni_basel_V04_en">
  <a:themeElements>
    <a:clrScheme name="Uni Basel">
      <a:dk1>
        <a:srgbClr val="000000"/>
      </a:dk1>
      <a:lt1>
        <a:srgbClr val="FFFFFF"/>
      </a:lt1>
      <a:dk2>
        <a:srgbClr val="006E6E"/>
      </a:dk2>
      <a:lt2>
        <a:srgbClr val="BEC3C8"/>
      </a:lt2>
      <a:accent1>
        <a:srgbClr val="A5D7D2"/>
      </a:accent1>
      <a:accent2>
        <a:srgbClr val="1EA5A5"/>
      </a:accent2>
      <a:accent3>
        <a:srgbClr val="2D373C"/>
      </a:accent3>
      <a:accent4>
        <a:srgbClr val="8C9196"/>
      </a:accent4>
      <a:accent5>
        <a:srgbClr val="D20537"/>
      </a:accent5>
      <a:accent6>
        <a:srgbClr val="EB829B"/>
      </a:accent6>
      <a:hlink>
        <a:srgbClr val="000000"/>
      </a:hlink>
      <a:folHlink>
        <a:srgbClr val="000000"/>
      </a:folHlink>
    </a:clrScheme>
    <a:fontScheme name="Uni Basel">
      <a:majorFont>
        <a:latin typeface="Georgia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 dirty="0" err="1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6350"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noAutofit/>
      </a:bodyPr>
      <a:lstStyle>
        <a:defPPr>
          <a:lnSpc>
            <a:spcPts val="2200"/>
          </a:lnSpc>
          <a:defRPr dirty="0"/>
        </a:defPPr>
      </a:lstStyle>
    </a:txDef>
  </a:objectDefaults>
  <a:extraClrSchemeLst>
    <a:extraClrScheme>
      <a:clrScheme name="Uni Basel">
        <a:dk1>
          <a:srgbClr val="000000"/>
        </a:dk1>
        <a:lt1>
          <a:srgbClr val="FFFFFF"/>
        </a:lt1>
        <a:dk2>
          <a:srgbClr val="006E6E"/>
        </a:dk2>
        <a:lt2>
          <a:srgbClr val="BEC3C8"/>
        </a:lt2>
        <a:accent1>
          <a:srgbClr val="A5D7D2"/>
        </a:accent1>
        <a:accent2>
          <a:srgbClr val="1EA5A5"/>
        </a:accent2>
        <a:accent3>
          <a:srgbClr val="2D373C"/>
        </a:accent3>
        <a:accent4>
          <a:srgbClr val="8C9196"/>
        </a:accent4>
        <a:accent5>
          <a:srgbClr val="D20537"/>
        </a:accent5>
        <a:accent6>
          <a:srgbClr val="EB829B"/>
        </a:accent6>
        <a:hlink>
          <a:srgbClr val="000000"/>
        </a:hlink>
        <a:folHlink>
          <a:srgbClr val="000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PPP_Personal Integrity Office_en</Template>
  <TotalTime>0</TotalTime>
  <Words>175</Words>
  <Application>Microsoft Office PowerPoint</Application>
  <PresentationFormat>Bildschirmpräsentation (4:3)</PresentationFormat>
  <Paragraphs>19</Paragraphs>
  <Slides>2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6" baseType="lpstr">
      <vt:lpstr>Arial</vt:lpstr>
      <vt:lpstr>Calibri</vt:lpstr>
      <vt:lpstr>Georgia</vt:lpstr>
      <vt:lpstr>uni_basel_V04_en</vt:lpstr>
      <vt:lpstr>Vice President’s Office for People &amp; Culture Personal Integrity Office</vt:lpstr>
      <vt:lpstr>PowerPoint-Präsentation</vt:lpstr>
    </vt:vector>
  </TitlesOfParts>
  <Company>University of Basel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Dominika Hens</dc:creator>
  <cp:lastModifiedBy>Dominika Hens</cp:lastModifiedBy>
  <cp:revision>2</cp:revision>
  <dcterms:created xsi:type="dcterms:W3CDTF">2025-09-03T14:48:18Z</dcterms:created>
  <dcterms:modified xsi:type="dcterms:W3CDTF">2025-09-03T15:04:04Z</dcterms:modified>
</cp:coreProperties>
</file>