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437" r:id="rId3"/>
    <p:sldId id="284" r:id="rId4"/>
    <p:sldId id="434" r:id="rId5"/>
    <p:sldId id="435" r:id="rId6"/>
    <p:sldId id="438" r:id="rId7"/>
    <p:sldId id="436" r:id="rId8"/>
    <p:sldId id="299" r:id="rId9"/>
    <p:sldId id="376" r:id="rId10"/>
    <p:sldId id="378" r:id="rId11"/>
    <p:sldId id="427" r:id="rId12"/>
    <p:sldId id="314" r:id="rId13"/>
    <p:sldId id="304" r:id="rId14"/>
    <p:sldId id="397" r:id="rId15"/>
    <p:sldId id="404" r:id="rId16"/>
    <p:sldId id="433" r:id="rId17"/>
    <p:sldId id="310" r:id="rId18"/>
    <p:sldId id="332" r:id="rId19"/>
    <p:sldId id="321" r:id="rId20"/>
    <p:sldId id="333" r:id="rId21"/>
    <p:sldId id="334" r:id="rId22"/>
    <p:sldId id="330" r:id="rId23"/>
    <p:sldId id="276" r:id="rId24"/>
  </p:sldIdLst>
  <p:sldSz cx="9144000" cy="6858000" type="screen4x3"/>
  <p:notesSz cx="7099300"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9">
          <p15:clr>
            <a:srgbClr val="A4A3A4"/>
          </p15:clr>
        </p15:guide>
        <p15:guide id="2" orient="horz" pos="255">
          <p15:clr>
            <a:srgbClr val="A4A3A4"/>
          </p15:clr>
        </p15:guide>
        <p15:guide id="3" orient="horz" pos="1162" userDrawn="1">
          <p15:clr>
            <a:srgbClr val="A4A3A4"/>
          </p15:clr>
        </p15:guide>
        <p15:guide id="5" orient="horz" pos="4110">
          <p15:clr>
            <a:srgbClr val="A4A3A4"/>
          </p15:clr>
        </p15:guide>
        <p15:guide id="6" orient="horz" pos="142">
          <p15:clr>
            <a:srgbClr val="A4A3A4"/>
          </p15:clr>
        </p15:guide>
        <p15:guide id="7" orient="horz" pos="4201" userDrawn="1">
          <p15:clr>
            <a:srgbClr val="A4A3A4"/>
          </p15:clr>
        </p15:guide>
        <p15:guide id="8" pos="272">
          <p15:clr>
            <a:srgbClr val="A4A3A4"/>
          </p15:clr>
        </p15:guide>
        <p15:guide id="9" pos="5057" userDrawn="1">
          <p15:clr>
            <a:srgbClr val="A4A3A4"/>
          </p15:clr>
        </p15:guide>
        <p15:guide id="10" pos="2880">
          <p15:clr>
            <a:srgbClr val="A4A3A4"/>
          </p15:clr>
        </p15:guide>
        <p15:guide id="11" pos="2835">
          <p15:clr>
            <a:srgbClr val="A4A3A4"/>
          </p15:clr>
        </p15:guide>
        <p15:guide id="12" pos="2925">
          <p15:clr>
            <a:srgbClr val="A4A3A4"/>
          </p15:clr>
        </p15:guide>
        <p15:guide id="13" pos="3288">
          <p15:clr>
            <a:srgbClr val="A4A3A4"/>
          </p15:clr>
        </p15:guide>
        <p15:guide id="14" pos="3379">
          <p15:clr>
            <a:srgbClr val="A4A3A4"/>
          </p15:clr>
        </p15:guide>
        <p15:guide id="15" pos="3742" userDrawn="1">
          <p15:clr>
            <a:srgbClr val="A4A3A4"/>
          </p15:clr>
        </p15:guide>
        <p15:guide id="16" pos="3810">
          <p15:clr>
            <a:srgbClr val="A4A3A4"/>
          </p15:clr>
        </p15:guide>
        <p15:guide id="17" pos="4173">
          <p15:clr>
            <a:srgbClr val="A4A3A4"/>
          </p15:clr>
        </p15:guide>
        <p15:guide id="18" pos="4241" userDrawn="1">
          <p15:clr>
            <a:srgbClr val="A4A3A4"/>
          </p15:clr>
        </p15:guide>
        <p15:guide id="19" pos="4604">
          <p15:clr>
            <a:srgbClr val="A4A3A4"/>
          </p15:clr>
        </p15:guide>
        <p15:guide id="20" pos="4694">
          <p15:clr>
            <a:srgbClr val="A4A3A4"/>
          </p15:clr>
        </p15:guide>
        <p15:guide id="22" pos="5148">
          <p15:clr>
            <a:srgbClr val="A4A3A4"/>
          </p15:clr>
        </p15:guide>
        <p15:guide id="23" pos="2472">
          <p15:clr>
            <a:srgbClr val="A4A3A4"/>
          </p15:clr>
        </p15:guide>
        <p15:guide id="24" pos="2381">
          <p15:clr>
            <a:srgbClr val="A4A3A4"/>
          </p15:clr>
        </p15:guide>
        <p15:guide id="25" pos="2041">
          <p15:clr>
            <a:srgbClr val="A4A3A4"/>
          </p15:clr>
        </p15:guide>
        <p15:guide id="26" pos="1950">
          <p15:clr>
            <a:srgbClr val="A4A3A4"/>
          </p15:clr>
        </p15:guide>
        <p15:guide id="27" pos="1565" userDrawn="1">
          <p15:clr>
            <a:srgbClr val="A4A3A4"/>
          </p15:clr>
        </p15:guide>
        <p15:guide id="28" pos="1497">
          <p15:clr>
            <a:srgbClr val="A4A3A4"/>
          </p15:clr>
        </p15:guide>
        <p15:guide id="29" pos="1156">
          <p15:clr>
            <a:srgbClr val="A4A3A4"/>
          </p15:clr>
        </p15:guide>
        <p15:guide id="30" pos="1066">
          <p15:clr>
            <a:srgbClr val="A4A3A4"/>
          </p15:clr>
        </p15:guide>
        <p15:guide id="31" pos="703">
          <p15:clr>
            <a:srgbClr val="A4A3A4"/>
          </p15:clr>
        </p15:guide>
        <p15:guide id="32" pos="612">
          <p15:clr>
            <a:srgbClr val="A4A3A4"/>
          </p15:clr>
        </p15:guide>
        <p15:guide id="34" pos="5511" userDrawn="1">
          <p15:clr>
            <a:srgbClr val="A4A3A4"/>
          </p15:clr>
        </p15:guide>
        <p15:guide id="35" pos="52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0537"/>
    <a:srgbClr val="1EA5A5"/>
    <a:srgbClr val="EB829B"/>
    <a:srgbClr val="E7E7E7"/>
    <a:srgbClr val="8C9196"/>
    <a:srgbClr val="BEC3C8"/>
    <a:srgbClr val="006E6E"/>
    <a:srgbClr val="A5D7D2"/>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6E25E649-3F16-4E02-A733-19D2CDBF48F0}">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2" autoAdjust="0"/>
    <p:restoredTop sz="77376" autoAdjust="0"/>
  </p:normalViewPr>
  <p:slideViewPr>
    <p:cSldViewPr snapToGrid="0" showGuides="1">
      <p:cViewPr varScale="1">
        <p:scale>
          <a:sx n="49" d="100"/>
          <a:sy n="49" d="100"/>
        </p:scale>
        <p:origin x="1808" y="36"/>
      </p:cViewPr>
      <p:guideLst>
        <p:guide orient="horz" pos="3929"/>
        <p:guide orient="horz" pos="255"/>
        <p:guide orient="horz" pos="1162"/>
        <p:guide orient="horz" pos="4110"/>
        <p:guide orient="horz" pos="142"/>
        <p:guide orient="horz" pos="4201"/>
        <p:guide pos="272"/>
        <p:guide pos="5057"/>
        <p:guide pos="2880"/>
        <p:guide pos="2835"/>
        <p:guide pos="2925"/>
        <p:guide pos="3288"/>
        <p:guide pos="3379"/>
        <p:guide pos="3742"/>
        <p:guide pos="3810"/>
        <p:guide pos="4173"/>
        <p:guide pos="4241"/>
        <p:guide pos="4604"/>
        <p:guide pos="4694"/>
        <p:guide pos="5148"/>
        <p:guide pos="2472"/>
        <p:guide pos="2381"/>
        <p:guide pos="2041"/>
        <p:guide pos="1950"/>
        <p:guide pos="1565"/>
        <p:guide pos="1497"/>
        <p:guide pos="1156"/>
        <p:guide pos="1066"/>
        <p:guide pos="703"/>
        <p:guide pos="612"/>
        <p:guide pos="5511"/>
        <p:guide pos="52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51D495-6030-BF4C-BF85-52312668296F}" type="doc">
      <dgm:prSet loTypeId="urn:microsoft.com/office/officeart/2009/3/layout/SubStepProcess" loCatId="" qsTypeId="urn:microsoft.com/office/officeart/2005/8/quickstyle/simple1" qsCatId="simple" csTypeId="urn:microsoft.com/office/officeart/2005/8/colors/accent2_2" csCatId="accent2" phldr="1"/>
      <dgm:spPr/>
      <dgm:t>
        <a:bodyPr/>
        <a:lstStyle/>
        <a:p>
          <a:endParaRPr lang="en-US"/>
        </a:p>
      </dgm:t>
    </dgm:pt>
    <dgm:pt modelId="{6AABC04A-D423-8649-900E-495438851410}">
      <dgm:prSet phldrT="[Text]" custT="1"/>
      <dgm:spPr/>
      <dgm:t>
        <a:bodyPr/>
        <a:lstStyle/>
        <a:p>
          <a:pPr algn="l"/>
          <a:r>
            <a:rPr lang="en-US" sz="1800" b="1" dirty="0">
              <a:latin typeface="Goudy Old Style" panose="02020502050305020303" pitchFamily="18" charset="77"/>
            </a:rPr>
            <a:t>ENGLISH LINGUISTICS</a:t>
          </a:r>
        </a:p>
      </dgm:t>
    </dgm:pt>
    <dgm:pt modelId="{B7CF93E5-BE59-DB4F-9B5D-E374176F9861}">
      <dgm:prSet phldrT="[Text]"/>
      <dgm:spPr/>
      <dgm:t>
        <a:bodyPr/>
        <a:lstStyle/>
        <a:p>
          <a:pPr algn="ctr"/>
          <a:r>
            <a:rPr lang="en-US" dirty="0">
              <a:latin typeface="Goudy Old Style" panose="02020502050305020303" pitchFamily="18" charset="77"/>
            </a:rPr>
            <a:t>Research Fields </a:t>
          </a:r>
        </a:p>
      </dgm:t>
    </dgm:pt>
    <dgm:pt modelId="{AED93BE9-2F13-AE46-A063-03D5AE0399F6}" type="sibTrans" cxnId="{98A31400-4AD5-D54D-A64A-ED739F8B44E7}">
      <dgm:prSet/>
      <dgm:spPr/>
      <dgm:t>
        <a:bodyPr/>
        <a:lstStyle/>
        <a:p>
          <a:pPr algn="ctr"/>
          <a:endParaRPr lang="en-US"/>
        </a:p>
      </dgm:t>
    </dgm:pt>
    <dgm:pt modelId="{EA3E9EAC-42C5-AD46-B665-531E99D0FF39}" type="parTrans" cxnId="{98A31400-4AD5-D54D-A64A-ED739F8B44E7}">
      <dgm:prSet/>
      <dgm:spPr/>
      <dgm:t>
        <a:bodyPr/>
        <a:lstStyle/>
        <a:p>
          <a:pPr algn="ctr"/>
          <a:endParaRPr lang="en-US"/>
        </a:p>
      </dgm:t>
    </dgm:pt>
    <dgm:pt modelId="{B639D15B-64FA-C547-9232-A28412B834A9}" type="sibTrans" cxnId="{8EBF950A-C761-4C41-92EB-129ECF7D5418}">
      <dgm:prSet/>
      <dgm:spPr/>
      <dgm:t>
        <a:bodyPr/>
        <a:lstStyle/>
        <a:p>
          <a:pPr algn="ctr"/>
          <a:endParaRPr lang="en-US"/>
        </a:p>
      </dgm:t>
    </dgm:pt>
    <dgm:pt modelId="{84EE4219-ADB6-4945-9DA0-A0E87FA724FD}" type="parTrans" cxnId="{8EBF950A-C761-4C41-92EB-129ECF7D5418}">
      <dgm:prSet/>
      <dgm:spPr/>
      <dgm:t>
        <a:bodyPr/>
        <a:lstStyle/>
        <a:p>
          <a:pPr algn="ctr"/>
          <a:endParaRPr lang="en-US"/>
        </a:p>
      </dgm:t>
    </dgm:pt>
    <dgm:pt modelId="{CA3EA2D6-7535-9C42-A5DA-FE0ADFC8B363}">
      <dgm:prSet phldrT="[Text]" custT="1"/>
      <dgm:spPr/>
      <dgm:t>
        <a:bodyPr/>
        <a:lstStyle/>
        <a:p>
          <a:pPr algn="l"/>
          <a:r>
            <a:rPr lang="en-US" sz="1400" dirty="0">
              <a:latin typeface="Goudy Old Style" panose="02020502050305020303" pitchFamily="18" charset="77"/>
            </a:rPr>
            <a:t>English and Irish Literature since the Renaissance</a:t>
          </a:r>
        </a:p>
      </dgm:t>
    </dgm:pt>
    <dgm:pt modelId="{459C545E-BE61-1F43-9A2E-CB07D7E2E812}" type="parTrans" cxnId="{9B178CE0-B9D1-1D4B-B5C9-E7E535B65078}">
      <dgm:prSet/>
      <dgm:spPr/>
      <dgm:t>
        <a:bodyPr/>
        <a:lstStyle/>
        <a:p>
          <a:endParaRPr lang="en-US"/>
        </a:p>
      </dgm:t>
    </dgm:pt>
    <dgm:pt modelId="{AC6EA4C6-7548-E648-9D97-B55955F120CD}" type="sibTrans" cxnId="{9B178CE0-B9D1-1D4B-B5C9-E7E535B65078}">
      <dgm:prSet/>
      <dgm:spPr/>
      <dgm:t>
        <a:bodyPr/>
        <a:lstStyle/>
        <a:p>
          <a:endParaRPr lang="en-US"/>
        </a:p>
      </dgm:t>
    </dgm:pt>
    <dgm:pt modelId="{3CA4F1B6-C957-724B-8B10-0A44364D308D}">
      <dgm:prSet phldrT="[Text]" custT="1"/>
      <dgm:spPr/>
      <dgm:t>
        <a:bodyPr/>
        <a:lstStyle/>
        <a:p>
          <a:pPr algn="l"/>
          <a:r>
            <a:rPr lang="en-US" sz="1400" dirty="0">
              <a:latin typeface="Goudy Old Style" panose="02020502050305020303" pitchFamily="18" charset="77"/>
            </a:rPr>
            <a:t>Cultural Media, Drama and Theater</a:t>
          </a:r>
        </a:p>
      </dgm:t>
    </dgm:pt>
    <dgm:pt modelId="{C414B28F-68D8-8743-AE75-3BCF6345D97A}" type="parTrans" cxnId="{1FB22B55-51D6-2347-93C5-D5E564FEE026}">
      <dgm:prSet/>
      <dgm:spPr/>
      <dgm:t>
        <a:bodyPr/>
        <a:lstStyle/>
        <a:p>
          <a:endParaRPr lang="en-US"/>
        </a:p>
      </dgm:t>
    </dgm:pt>
    <dgm:pt modelId="{395F03D5-64B6-AD4C-BE92-B22EF7814794}" type="sibTrans" cxnId="{1FB22B55-51D6-2347-93C5-D5E564FEE026}">
      <dgm:prSet/>
      <dgm:spPr/>
      <dgm:t>
        <a:bodyPr/>
        <a:lstStyle/>
        <a:p>
          <a:endParaRPr lang="en-US"/>
        </a:p>
      </dgm:t>
    </dgm:pt>
    <dgm:pt modelId="{E8823BF4-A879-4E44-8DBC-68D253082377}">
      <dgm:prSet phldrT="[Text]" custT="1"/>
      <dgm:spPr/>
      <dgm:t>
        <a:bodyPr/>
        <a:lstStyle/>
        <a:p>
          <a:pPr algn="l"/>
          <a:r>
            <a:rPr lang="en-US" sz="1400" dirty="0">
              <a:latin typeface="Goudy Old Style" panose="02020502050305020303" pitchFamily="18" charset="77"/>
            </a:rPr>
            <a:t>Literary History</a:t>
          </a:r>
        </a:p>
      </dgm:t>
    </dgm:pt>
    <dgm:pt modelId="{A7EA74F3-B962-F14B-AE55-C7844F3F0A78}" type="parTrans" cxnId="{63260143-9030-A94B-9DFE-601E5B8A74EF}">
      <dgm:prSet/>
      <dgm:spPr/>
      <dgm:t>
        <a:bodyPr/>
        <a:lstStyle/>
        <a:p>
          <a:endParaRPr lang="en-US"/>
        </a:p>
      </dgm:t>
    </dgm:pt>
    <dgm:pt modelId="{69C68E7C-F9B4-B549-8BF9-DFD049E38970}" type="sibTrans" cxnId="{63260143-9030-A94B-9DFE-601E5B8A74EF}">
      <dgm:prSet/>
      <dgm:spPr/>
      <dgm:t>
        <a:bodyPr/>
        <a:lstStyle/>
        <a:p>
          <a:endParaRPr lang="en-US"/>
        </a:p>
      </dgm:t>
    </dgm:pt>
    <dgm:pt modelId="{F9D75B6E-BC72-8048-9641-AF70692A7347}">
      <dgm:prSet phldrT="[Text]" custT="1"/>
      <dgm:spPr/>
      <dgm:t>
        <a:bodyPr/>
        <a:lstStyle/>
        <a:p>
          <a:pPr algn="l"/>
          <a:endParaRPr lang="en-US" sz="1400" dirty="0">
            <a:latin typeface="Goudy Old Style" panose="02020502050305020303" pitchFamily="18" charset="77"/>
          </a:endParaRPr>
        </a:p>
      </dgm:t>
    </dgm:pt>
    <dgm:pt modelId="{7E24E000-D94E-1A49-8CF3-875FDE303EE3}" type="parTrans" cxnId="{27DDF475-A13F-7F44-BF24-151AF59487A8}">
      <dgm:prSet/>
      <dgm:spPr/>
      <dgm:t>
        <a:bodyPr/>
        <a:lstStyle/>
        <a:p>
          <a:endParaRPr lang="en-US"/>
        </a:p>
      </dgm:t>
    </dgm:pt>
    <dgm:pt modelId="{688AD2FF-F8B4-224D-BF46-A3B8AC30A907}" type="sibTrans" cxnId="{27DDF475-A13F-7F44-BF24-151AF59487A8}">
      <dgm:prSet/>
      <dgm:spPr/>
      <dgm:t>
        <a:bodyPr/>
        <a:lstStyle/>
        <a:p>
          <a:endParaRPr lang="en-US"/>
        </a:p>
      </dgm:t>
    </dgm:pt>
    <dgm:pt modelId="{1E5367BF-F2F6-DA43-AD61-73ABC8DF9A40}">
      <dgm:prSet phldrT="[Text]" custT="1"/>
      <dgm:spPr/>
      <dgm:t>
        <a:bodyPr/>
        <a:lstStyle/>
        <a:p>
          <a:pPr algn="l"/>
          <a:r>
            <a:rPr lang="en-US" sz="1400" dirty="0">
              <a:latin typeface="Goudy Old Style" panose="02020502050305020303" pitchFamily="18" charset="77"/>
            </a:rPr>
            <a:t>North American and General Literature</a:t>
          </a:r>
        </a:p>
      </dgm:t>
    </dgm:pt>
    <dgm:pt modelId="{7537E47B-0FD3-6548-87DC-55CF8556AFBF}" type="parTrans" cxnId="{961938B3-0612-7A41-8DE8-4FCF05D151F0}">
      <dgm:prSet/>
      <dgm:spPr/>
      <dgm:t>
        <a:bodyPr/>
        <a:lstStyle/>
        <a:p>
          <a:endParaRPr lang="en-US"/>
        </a:p>
      </dgm:t>
    </dgm:pt>
    <dgm:pt modelId="{CACE6805-9AE1-0D49-8256-859013F8A758}" type="sibTrans" cxnId="{961938B3-0612-7A41-8DE8-4FCF05D151F0}">
      <dgm:prSet/>
      <dgm:spPr/>
      <dgm:t>
        <a:bodyPr/>
        <a:lstStyle/>
        <a:p>
          <a:endParaRPr lang="en-US"/>
        </a:p>
      </dgm:t>
    </dgm:pt>
    <dgm:pt modelId="{7E528B6D-4F67-7F4C-9F64-9FB18B398874}">
      <dgm:prSet phldrT="[Text]" custT="1"/>
      <dgm:spPr/>
      <dgm:t>
        <a:bodyPr/>
        <a:lstStyle/>
        <a:p>
          <a:pPr algn="l"/>
          <a:r>
            <a:rPr lang="en-US" sz="1400" dirty="0">
              <a:latin typeface="Goudy Old Style" panose="02020502050305020303" pitchFamily="18" charset="77"/>
            </a:rPr>
            <a:t>Cognitive Linguistics</a:t>
          </a:r>
        </a:p>
      </dgm:t>
    </dgm:pt>
    <dgm:pt modelId="{83A5B7F7-A6E9-4649-8E35-31A6FED729BC}" type="parTrans" cxnId="{1CBACDCE-9057-4F4A-BB1B-899925F6FC2F}">
      <dgm:prSet/>
      <dgm:spPr/>
      <dgm:t>
        <a:bodyPr/>
        <a:lstStyle/>
        <a:p>
          <a:endParaRPr lang="en-US"/>
        </a:p>
      </dgm:t>
    </dgm:pt>
    <dgm:pt modelId="{91621F6E-8A76-B84E-A11D-362CB2DD1D19}" type="sibTrans" cxnId="{1CBACDCE-9057-4F4A-BB1B-899925F6FC2F}">
      <dgm:prSet/>
      <dgm:spPr/>
      <dgm:t>
        <a:bodyPr/>
        <a:lstStyle/>
        <a:p>
          <a:endParaRPr lang="en-US"/>
        </a:p>
      </dgm:t>
    </dgm:pt>
    <dgm:pt modelId="{FEE6930E-9E7C-684E-AD6E-10E977E2EF3F}">
      <dgm:prSet phldrT="[Text]" custT="1"/>
      <dgm:spPr/>
      <dgm:t>
        <a:bodyPr/>
        <a:lstStyle/>
        <a:p>
          <a:pPr algn="l"/>
          <a:r>
            <a:rPr lang="en-US" sz="1400" dirty="0">
              <a:latin typeface="Goudy Old Style" panose="02020502050305020303" pitchFamily="18" charset="77"/>
            </a:rPr>
            <a:t>Sociolinguistics and the Sociology of English (e.g., Interaction, Politeness, etc.)</a:t>
          </a:r>
        </a:p>
      </dgm:t>
    </dgm:pt>
    <dgm:pt modelId="{D6D9507C-0982-6C4C-B456-0B3C83A2E2BF}" type="parTrans" cxnId="{907A09EB-6FD1-E24A-8DBB-253B43CAC73B}">
      <dgm:prSet/>
      <dgm:spPr/>
      <dgm:t>
        <a:bodyPr/>
        <a:lstStyle/>
        <a:p>
          <a:endParaRPr lang="en-US"/>
        </a:p>
      </dgm:t>
    </dgm:pt>
    <dgm:pt modelId="{57F2A45C-5ADC-1748-8086-9A5E9D79EAF6}" type="sibTrans" cxnId="{907A09EB-6FD1-E24A-8DBB-253B43CAC73B}">
      <dgm:prSet/>
      <dgm:spPr/>
      <dgm:t>
        <a:bodyPr/>
        <a:lstStyle/>
        <a:p>
          <a:endParaRPr lang="en-US"/>
        </a:p>
      </dgm:t>
    </dgm:pt>
    <dgm:pt modelId="{DE278754-F3AC-1A43-9568-76A5F535B89B}">
      <dgm:prSet phldrT="[Text]" custT="1"/>
      <dgm:spPr/>
      <dgm:t>
        <a:bodyPr/>
        <a:lstStyle/>
        <a:p>
          <a:pPr algn="l"/>
          <a:r>
            <a:rPr lang="en-US" sz="1800" b="1" dirty="0">
              <a:latin typeface="Goudy Old Style" panose="02020502050305020303" pitchFamily="18" charset="77"/>
            </a:rPr>
            <a:t>ANGLOPHONE LITERARY &amp; CULTURAL STUDIES</a:t>
          </a:r>
        </a:p>
      </dgm:t>
    </dgm:pt>
    <dgm:pt modelId="{6010E714-9060-7B47-B033-54B1811674F3}" type="sibTrans" cxnId="{2DF93F79-7A38-214B-A417-E9DDC7F253BB}">
      <dgm:prSet/>
      <dgm:spPr/>
      <dgm:t>
        <a:bodyPr/>
        <a:lstStyle/>
        <a:p>
          <a:pPr algn="ctr"/>
          <a:endParaRPr lang="en-US"/>
        </a:p>
      </dgm:t>
    </dgm:pt>
    <dgm:pt modelId="{ACA534AD-85D2-4E44-9C1A-DFA60F5DD152}" type="parTrans" cxnId="{2DF93F79-7A38-214B-A417-E9DDC7F253BB}">
      <dgm:prSet/>
      <dgm:spPr/>
      <dgm:t>
        <a:bodyPr/>
        <a:lstStyle/>
        <a:p>
          <a:pPr algn="ctr"/>
          <a:endParaRPr lang="en-US"/>
        </a:p>
      </dgm:t>
    </dgm:pt>
    <dgm:pt modelId="{A1DAAB3B-CE85-9448-BFDB-3AC2CC4D8580}">
      <dgm:prSet phldrT="[Text]" custT="1"/>
      <dgm:spPr/>
      <dgm:t>
        <a:bodyPr/>
        <a:lstStyle/>
        <a:p>
          <a:pPr algn="l"/>
          <a:r>
            <a:rPr lang="en-US" sz="1400" dirty="0">
              <a:latin typeface="Goudy Old Style" panose="02020502050305020303" pitchFamily="18" charset="77"/>
            </a:rPr>
            <a:t>Literary Theory</a:t>
          </a:r>
        </a:p>
      </dgm:t>
    </dgm:pt>
    <dgm:pt modelId="{1D506AFF-3C4B-7F43-A62A-CA9C3363173D}" type="parTrans" cxnId="{F5909F44-622A-EE44-8EB5-098B52B756BD}">
      <dgm:prSet/>
      <dgm:spPr/>
      <dgm:t>
        <a:bodyPr/>
        <a:lstStyle/>
        <a:p>
          <a:endParaRPr lang="en-US"/>
        </a:p>
      </dgm:t>
    </dgm:pt>
    <dgm:pt modelId="{85A5ECBE-8032-9E4A-926A-CD491FD892FE}" type="sibTrans" cxnId="{F5909F44-622A-EE44-8EB5-098B52B756BD}">
      <dgm:prSet/>
      <dgm:spPr/>
      <dgm:t>
        <a:bodyPr/>
        <a:lstStyle/>
        <a:p>
          <a:endParaRPr lang="en-US"/>
        </a:p>
      </dgm:t>
    </dgm:pt>
    <dgm:pt modelId="{5B11B904-6A99-DA42-B44A-6C29EE23EDD1}">
      <dgm:prSet phldrT="[Text]" custT="1"/>
      <dgm:spPr/>
      <dgm:t>
        <a:bodyPr/>
        <a:lstStyle/>
        <a:p>
          <a:pPr algn="l"/>
          <a:r>
            <a:rPr lang="en-US" sz="1400" dirty="0">
              <a:latin typeface="Goudy Old Style" panose="02020502050305020303" pitchFamily="18" charset="77"/>
            </a:rPr>
            <a:t>Language Acquisition</a:t>
          </a:r>
        </a:p>
      </dgm:t>
    </dgm:pt>
    <dgm:pt modelId="{B46EBC7A-F2D9-2B4A-B5EC-9CD118141077}" type="parTrans" cxnId="{15CBA004-725C-0944-92E7-E43031D791FD}">
      <dgm:prSet/>
      <dgm:spPr/>
      <dgm:t>
        <a:bodyPr/>
        <a:lstStyle/>
        <a:p>
          <a:endParaRPr lang="en-US"/>
        </a:p>
      </dgm:t>
    </dgm:pt>
    <dgm:pt modelId="{F24A9767-9B16-6148-AB14-235C344E8C41}" type="sibTrans" cxnId="{15CBA004-725C-0944-92E7-E43031D791FD}">
      <dgm:prSet/>
      <dgm:spPr/>
      <dgm:t>
        <a:bodyPr/>
        <a:lstStyle/>
        <a:p>
          <a:endParaRPr lang="en-US"/>
        </a:p>
      </dgm:t>
    </dgm:pt>
    <dgm:pt modelId="{928A39DA-37D0-CB4F-AF10-448D65B9AB14}">
      <dgm:prSet phldrT="[Text]" custT="1"/>
      <dgm:spPr/>
      <dgm:t>
        <a:bodyPr/>
        <a:lstStyle/>
        <a:p>
          <a:pPr algn="l"/>
          <a:r>
            <a:rPr lang="en-US" sz="1400" dirty="0">
              <a:latin typeface="Goudy Old Style" panose="02020502050305020303" pitchFamily="18" charset="77"/>
            </a:rPr>
            <a:t>Computer-Mediated Communication</a:t>
          </a:r>
        </a:p>
      </dgm:t>
    </dgm:pt>
    <dgm:pt modelId="{650914BB-969F-7C4E-9EFE-E3389A424001}" type="parTrans" cxnId="{D4071708-3FCC-1B43-897A-7A3699F2EC1F}">
      <dgm:prSet/>
      <dgm:spPr/>
      <dgm:t>
        <a:bodyPr/>
        <a:lstStyle/>
        <a:p>
          <a:endParaRPr lang="en-US"/>
        </a:p>
      </dgm:t>
    </dgm:pt>
    <dgm:pt modelId="{C1D787DE-C7F6-0041-A069-0EEC54AAA22F}" type="sibTrans" cxnId="{D4071708-3FCC-1B43-897A-7A3699F2EC1F}">
      <dgm:prSet/>
      <dgm:spPr/>
      <dgm:t>
        <a:bodyPr/>
        <a:lstStyle/>
        <a:p>
          <a:endParaRPr lang="en-US"/>
        </a:p>
      </dgm:t>
    </dgm:pt>
    <dgm:pt modelId="{3C7B88BA-9E2F-2B48-AF34-56D8EFC348B8}">
      <dgm:prSet phldrT="[Text]" custT="1"/>
      <dgm:spPr/>
      <dgm:t>
        <a:bodyPr/>
        <a:lstStyle/>
        <a:p>
          <a:pPr algn="l"/>
          <a:r>
            <a:rPr lang="en-US" sz="1400" dirty="0">
              <a:latin typeface="Goudy Old Style" panose="02020502050305020303" pitchFamily="18" charset="77"/>
            </a:rPr>
            <a:t>Translation and Interpreting Studies</a:t>
          </a:r>
        </a:p>
      </dgm:t>
    </dgm:pt>
    <dgm:pt modelId="{28585713-42AF-D647-8D98-479D80CA900D}" type="sibTrans" cxnId="{FD762BAB-4F1A-C244-87D7-BDB71057A456}">
      <dgm:prSet/>
      <dgm:spPr/>
      <dgm:t>
        <a:bodyPr/>
        <a:lstStyle/>
        <a:p>
          <a:endParaRPr lang="en-US"/>
        </a:p>
      </dgm:t>
    </dgm:pt>
    <dgm:pt modelId="{1F2C1F00-1BAA-DE41-B4A9-751C47CEFCB2}" type="parTrans" cxnId="{FD762BAB-4F1A-C244-87D7-BDB71057A456}">
      <dgm:prSet/>
      <dgm:spPr/>
      <dgm:t>
        <a:bodyPr/>
        <a:lstStyle/>
        <a:p>
          <a:endParaRPr lang="en-US"/>
        </a:p>
      </dgm:t>
    </dgm:pt>
    <dgm:pt modelId="{C2739571-C3DE-4131-92A3-3AE109708706}">
      <dgm:prSet phldrT="[Text]" custT="1"/>
      <dgm:spPr/>
      <dgm:t>
        <a:bodyPr/>
        <a:lstStyle/>
        <a:p>
          <a:pPr algn="l"/>
          <a:r>
            <a:rPr lang="en-US" sz="1400" dirty="0">
              <a:latin typeface="Goudy Old Style" panose="02020502050305020303" pitchFamily="18" charset="77"/>
            </a:rPr>
            <a:t>Postcolonial Literatures and Cultures (includes all former British colonies and protectorates)</a:t>
          </a:r>
        </a:p>
      </dgm:t>
    </dgm:pt>
    <dgm:pt modelId="{382FD72F-2904-4031-BD23-D74E2DFF1A16}" type="parTrans" cxnId="{2390624B-B147-49B3-B67E-8FA616AEDF4B}">
      <dgm:prSet/>
      <dgm:spPr/>
      <dgm:t>
        <a:bodyPr/>
        <a:lstStyle/>
        <a:p>
          <a:endParaRPr lang="en-US"/>
        </a:p>
      </dgm:t>
    </dgm:pt>
    <dgm:pt modelId="{61808DAA-EBA1-44EE-8B20-CDAAA67D7B85}" type="sibTrans" cxnId="{2390624B-B147-49B3-B67E-8FA616AEDF4B}">
      <dgm:prSet/>
      <dgm:spPr/>
      <dgm:t>
        <a:bodyPr/>
        <a:lstStyle/>
        <a:p>
          <a:endParaRPr lang="en-US"/>
        </a:p>
      </dgm:t>
    </dgm:pt>
    <dgm:pt modelId="{A515515B-413B-1E43-AFFE-E1879E487B5F}" type="pres">
      <dgm:prSet presAssocID="{1C51D495-6030-BF4C-BF85-52312668296F}" presName="Name0" presStyleCnt="0">
        <dgm:presLayoutVars>
          <dgm:chMax val="7"/>
          <dgm:dir/>
          <dgm:animOne val="branch"/>
        </dgm:presLayoutVars>
      </dgm:prSet>
      <dgm:spPr/>
    </dgm:pt>
    <dgm:pt modelId="{FA3679B4-9778-7743-9229-553E1A39D3E7}" type="pres">
      <dgm:prSet presAssocID="{B7CF93E5-BE59-DB4F-9B5D-E374176F9861}" presName="parTx1" presStyleLbl="node1" presStyleIdx="0" presStyleCnt="1" custLinFactNeighborX="-9683" custLinFactNeighborY="261"/>
      <dgm:spPr/>
    </dgm:pt>
    <dgm:pt modelId="{6E9516C1-E156-7340-BAA2-B9BD6FD5CCA4}" type="pres">
      <dgm:prSet presAssocID="{B7CF93E5-BE59-DB4F-9B5D-E374176F9861}" presName="spPre1" presStyleCnt="0"/>
      <dgm:spPr/>
    </dgm:pt>
    <dgm:pt modelId="{CC1C7EE5-5486-1B40-8BF4-A22392C7CECB}" type="pres">
      <dgm:prSet presAssocID="{B7CF93E5-BE59-DB4F-9B5D-E374176F9861}" presName="chLin1" presStyleCnt="0"/>
      <dgm:spPr/>
    </dgm:pt>
    <dgm:pt modelId="{5A7132F5-C4E1-CE45-B351-29979E0BE208}" type="pres">
      <dgm:prSet presAssocID="{ACA534AD-85D2-4E44-9C1A-DFA60F5DD152}" presName="Name11" presStyleLbl="parChTrans1D1" presStyleIdx="0" presStyleCnt="4"/>
      <dgm:spPr/>
    </dgm:pt>
    <dgm:pt modelId="{3C3312B3-1407-E749-9536-574E654BBD7B}" type="pres">
      <dgm:prSet presAssocID="{DE278754-F3AC-1A43-9568-76A5F535B89B}" presName="txAndLines1" presStyleCnt="0"/>
      <dgm:spPr/>
    </dgm:pt>
    <dgm:pt modelId="{F9A46CE8-96B2-9F44-A8F3-0576AFCD7762}" type="pres">
      <dgm:prSet presAssocID="{DE278754-F3AC-1A43-9568-76A5F535B89B}" presName="anchor1" presStyleCnt="0"/>
      <dgm:spPr/>
    </dgm:pt>
    <dgm:pt modelId="{9CC6453A-D473-F64F-B4CB-21513E7A87AE}" type="pres">
      <dgm:prSet presAssocID="{DE278754-F3AC-1A43-9568-76A5F535B89B}" presName="backup1" presStyleCnt="0"/>
      <dgm:spPr/>
    </dgm:pt>
    <dgm:pt modelId="{EAA5E47B-EB30-854B-B0A5-E850DBDC9314}" type="pres">
      <dgm:prSet presAssocID="{DE278754-F3AC-1A43-9568-76A5F535B89B}" presName="preLine1" presStyleLbl="parChTrans1D1" presStyleIdx="1" presStyleCnt="4"/>
      <dgm:spPr/>
    </dgm:pt>
    <dgm:pt modelId="{F09F13A7-D021-2440-B9C5-9F42470D4C47}" type="pres">
      <dgm:prSet presAssocID="{DE278754-F3AC-1A43-9568-76A5F535B89B}" presName="desTx1" presStyleLbl="revTx" presStyleIdx="0" presStyleCnt="0" custScaleY="128508" custLinFactNeighborX="315" custLinFactNeighborY="-33497">
        <dgm:presLayoutVars>
          <dgm:bulletEnabled val="1"/>
        </dgm:presLayoutVars>
      </dgm:prSet>
      <dgm:spPr/>
    </dgm:pt>
    <dgm:pt modelId="{4CCEC42C-768D-CD42-883E-BAE9B81B5EF7}" type="pres">
      <dgm:prSet presAssocID="{84EE4219-ADB6-4945-9DA0-A0E87FA724FD}" presName="Name11" presStyleLbl="parChTrans1D1" presStyleIdx="2" presStyleCnt="4"/>
      <dgm:spPr/>
    </dgm:pt>
    <dgm:pt modelId="{1DC7D431-5E0E-B645-AE6B-2AB1DD786841}" type="pres">
      <dgm:prSet presAssocID="{6AABC04A-D423-8649-900E-495438851410}" presName="txAndLines1" presStyleCnt="0"/>
      <dgm:spPr/>
    </dgm:pt>
    <dgm:pt modelId="{DBE3ADED-342F-8045-87DF-308A9D31677E}" type="pres">
      <dgm:prSet presAssocID="{6AABC04A-D423-8649-900E-495438851410}" presName="anchor1" presStyleCnt="0"/>
      <dgm:spPr/>
    </dgm:pt>
    <dgm:pt modelId="{52D9ACDC-7717-624A-AA35-2F9E96C691E4}" type="pres">
      <dgm:prSet presAssocID="{6AABC04A-D423-8649-900E-495438851410}" presName="backup1" presStyleCnt="0"/>
      <dgm:spPr/>
    </dgm:pt>
    <dgm:pt modelId="{1C4F7AA0-58B3-154F-9B05-FFDB6CC2CB7C}" type="pres">
      <dgm:prSet presAssocID="{6AABC04A-D423-8649-900E-495438851410}" presName="preLine1" presStyleLbl="parChTrans1D1" presStyleIdx="3" presStyleCnt="4"/>
      <dgm:spPr/>
    </dgm:pt>
    <dgm:pt modelId="{6DE9D19F-0C16-3841-93CF-DC7136BEA325}" type="pres">
      <dgm:prSet presAssocID="{6AABC04A-D423-8649-900E-495438851410}" presName="desTx1" presStyleLbl="revTx" presStyleIdx="0" presStyleCnt="0" custScaleY="140830" custLinFactNeighborX="315" custLinFactNeighborY="26247">
        <dgm:presLayoutVars>
          <dgm:bulletEnabled val="1"/>
        </dgm:presLayoutVars>
      </dgm:prSet>
      <dgm:spPr/>
    </dgm:pt>
  </dgm:ptLst>
  <dgm:cxnLst>
    <dgm:cxn modelId="{98A31400-4AD5-D54D-A64A-ED739F8B44E7}" srcId="{1C51D495-6030-BF4C-BF85-52312668296F}" destId="{B7CF93E5-BE59-DB4F-9B5D-E374176F9861}" srcOrd="0" destOrd="0" parTransId="{EA3E9EAC-42C5-AD46-B665-531E99D0FF39}" sibTransId="{AED93BE9-2F13-AE46-A063-03D5AE0399F6}"/>
    <dgm:cxn modelId="{15CBA004-725C-0944-92E7-E43031D791FD}" srcId="{6AABC04A-D423-8649-900E-495438851410}" destId="{5B11B904-6A99-DA42-B44A-6C29EE23EDD1}" srcOrd="1" destOrd="0" parTransId="{B46EBC7A-F2D9-2B4A-B5EC-9CD118141077}" sibTransId="{F24A9767-9B16-6148-AB14-235C344E8C41}"/>
    <dgm:cxn modelId="{D4071708-3FCC-1B43-897A-7A3699F2EC1F}" srcId="{6AABC04A-D423-8649-900E-495438851410}" destId="{928A39DA-37D0-CB4F-AF10-448D65B9AB14}" srcOrd="3" destOrd="0" parTransId="{650914BB-969F-7C4E-9EFE-E3389A424001}" sibTransId="{C1D787DE-C7F6-0041-A069-0EEC54AAA22F}"/>
    <dgm:cxn modelId="{8EBF950A-C761-4C41-92EB-129ECF7D5418}" srcId="{B7CF93E5-BE59-DB4F-9B5D-E374176F9861}" destId="{6AABC04A-D423-8649-900E-495438851410}" srcOrd="1" destOrd="0" parTransId="{84EE4219-ADB6-4945-9DA0-A0E87FA724FD}" sibTransId="{B639D15B-64FA-C547-9232-A28412B834A9}"/>
    <dgm:cxn modelId="{2BE0931F-121D-094D-8D38-CEF683F82FD1}" type="presOf" srcId="{3CA4F1B6-C957-724B-8B10-0A44364D308D}" destId="{F09F13A7-D021-2440-B9C5-9F42470D4C47}" srcOrd="0" destOrd="4" presId="urn:microsoft.com/office/officeart/2009/3/layout/SubStepProcess"/>
    <dgm:cxn modelId="{23BBE131-11D7-2942-8C17-14686A17A0E1}" type="presOf" srcId="{CA3EA2D6-7535-9C42-A5DA-FE0ADFC8B363}" destId="{F09F13A7-D021-2440-B9C5-9F42470D4C47}" srcOrd="0" destOrd="1" presId="urn:microsoft.com/office/officeart/2009/3/layout/SubStepProcess"/>
    <dgm:cxn modelId="{B1665360-F34C-0D42-B1E1-0E3877DDDD8E}" type="presOf" srcId="{B7CF93E5-BE59-DB4F-9B5D-E374176F9861}" destId="{FA3679B4-9778-7743-9229-553E1A39D3E7}" srcOrd="0" destOrd="0" presId="urn:microsoft.com/office/officeart/2009/3/layout/SubStepProcess"/>
    <dgm:cxn modelId="{63260143-9030-A94B-9DFE-601E5B8A74EF}" srcId="{DE278754-F3AC-1A43-9568-76A5F535B89B}" destId="{E8823BF4-A879-4E44-8DBC-68D253082377}" srcOrd="4" destOrd="0" parTransId="{A7EA74F3-B962-F14B-AE55-C7844F3F0A78}" sibTransId="{69C68E7C-F9B4-B549-8BF9-DFD049E38970}"/>
    <dgm:cxn modelId="{F5909F44-622A-EE44-8EB5-098B52B756BD}" srcId="{DE278754-F3AC-1A43-9568-76A5F535B89B}" destId="{A1DAAB3B-CE85-9448-BFDB-3AC2CC4D8580}" srcOrd="5" destOrd="0" parTransId="{1D506AFF-3C4B-7F43-A62A-CA9C3363173D}" sibTransId="{85A5ECBE-8032-9E4A-926A-CD491FD892FE}"/>
    <dgm:cxn modelId="{2390624B-B147-49B3-B67E-8FA616AEDF4B}" srcId="{DE278754-F3AC-1A43-9568-76A5F535B89B}" destId="{C2739571-C3DE-4131-92A3-3AE109708706}" srcOrd="2" destOrd="0" parTransId="{382FD72F-2904-4031-BD23-D74E2DFF1A16}" sibTransId="{61808DAA-EBA1-44EE-8B20-CDAAA67D7B85}"/>
    <dgm:cxn modelId="{C55E3253-5114-4D46-91E2-053076BE0B6C}" type="presOf" srcId="{F9D75B6E-BC72-8048-9641-AF70692A7347}" destId="{F09F13A7-D021-2440-B9C5-9F42470D4C47}" srcOrd="0" destOrd="7" presId="urn:microsoft.com/office/officeart/2009/3/layout/SubStepProcess"/>
    <dgm:cxn modelId="{1FB22B55-51D6-2347-93C5-D5E564FEE026}" srcId="{DE278754-F3AC-1A43-9568-76A5F535B89B}" destId="{3CA4F1B6-C957-724B-8B10-0A44364D308D}" srcOrd="3" destOrd="0" parTransId="{C414B28F-68D8-8743-AE75-3BCF6345D97A}" sibTransId="{395F03D5-64B6-AD4C-BE92-B22EF7814794}"/>
    <dgm:cxn modelId="{27DDF475-A13F-7F44-BF24-151AF59487A8}" srcId="{DE278754-F3AC-1A43-9568-76A5F535B89B}" destId="{F9D75B6E-BC72-8048-9641-AF70692A7347}" srcOrd="6" destOrd="0" parTransId="{7E24E000-D94E-1A49-8CF3-875FDE303EE3}" sibTransId="{688AD2FF-F8B4-224D-BF46-A3B8AC30A907}"/>
    <dgm:cxn modelId="{59881F77-38C3-4F4E-8C34-3EA1C203508A}" type="presOf" srcId="{A1DAAB3B-CE85-9448-BFDB-3AC2CC4D8580}" destId="{F09F13A7-D021-2440-B9C5-9F42470D4C47}" srcOrd="0" destOrd="6" presId="urn:microsoft.com/office/officeart/2009/3/layout/SubStepProcess"/>
    <dgm:cxn modelId="{2DF93F79-7A38-214B-A417-E9DDC7F253BB}" srcId="{B7CF93E5-BE59-DB4F-9B5D-E374176F9861}" destId="{DE278754-F3AC-1A43-9568-76A5F535B89B}" srcOrd="0" destOrd="0" parTransId="{ACA534AD-85D2-4E44-9C1A-DFA60F5DD152}" sibTransId="{6010E714-9060-7B47-B033-54B1811674F3}"/>
    <dgm:cxn modelId="{27A30D85-84A0-0D4D-A1BF-5304D7D97330}" type="presOf" srcId="{6AABC04A-D423-8649-900E-495438851410}" destId="{6DE9D19F-0C16-3841-93CF-DC7136BEA325}" srcOrd="0" destOrd="0" presId="urn:microsoft.com/office/officeart/2009/3/layout/SubStepProcess"/>
    <dgm:cxn modelId="{ADE1D890-79E5-AC47-BC55-7AF6AD54AEF6}" type="presOf" srcId="{928A39DA-37D0-CB4F-AF10-448D65B9AB14}" destId="{6DE9D19F-0C16-3841-93CF-DC7136BEA325}" srcOrd="0" destOrd="4" presId="urn:microsoft.com/office/officeart/2009/3/layout/SubStepProcess"/>
    <dgm:cxn modelId="{715C7B91-CE9E-479E-B5C0-D5BFB528A36E}" type="presOf" srcId="{C2739571-C3DE-4131-92A3-3AE109708706}" destId="{F09F13A7-D021-2440-B9C5-9F42470D4C47}" srcOrd="0" destOrd="3" presId="urn:microsoft.com/office/officeart/2009/3/layout/SubStepProcess"/>
    <dgm:cxn modelId="{F3DE6A94-FC51-1241-9015-AFA2300C19A0}" type="presOf" srcId="{3C7B88BA-9E2F-2B48-AF34-56D8EFC348B8}" destId="{6DE9D19F-0C16-3841-93CF-DC7136BEA325}" srcOrd="0" destOrd="5" presId="urn:microsoft.com/office/officeart/2009/3/layout/SubStepProcess"/>
    <dgm:cxn modelId="{B74079A3-6127-2F42-96EB-AE2F8D60A9AE}" type="presOf" srcId="{FEE6930E-9E7C-684E-AD6E-10E977E2EF3F}" destId="{6DE9D19F-0C16-3841-93CF-DC7136BEA325}" srcOrd="0" destOrd="3" presId="urn:microsoft.com/office/officeart/2009/3/layout/SubStepProcess"/>
    <dgm:cxn modelId="{FD762BAB-4F1A-C244-87D7-BDB71057A456}" srcId="{6AABC04A-D423-8649-900E-495438851410}" destId="{3C7B88BA-9E2F-2B48-AF34-56D8EFC348B8}" srcOrd="4" destOrd="0" parTransId="{1F2C1F00-1BAA-DE41-B4A9-751C47CEFCB2}" sibTransId="{28585713-42AF-D647-8D98-479D80CA900D}"/>
    <dgm:cxn modelId="{961938B3-0612-7A41-8DE8-4FCF05D151F0}" srcId="{DE278754-F3AC-1A43-9568-76A5F535B89B}" destId="{1E5367BF-F2F6-DA43-AD61-73ABC8DF9A40}" srcOrd="1" destOrd="0" parTransId="{7537E47B-0FD3-6548-87DC-55CF8556AFBF}" sibTransId="{CACE6805-9AE1-0D49-8256-859013F8A758}"/>
    <dgm:cxn modelId="{6A070EBA-F352-9D4C-8B75-67DFCDEDD3F4}" type="presOf" srcId="{E8823BF4-A879-4E44-8DBC-68D253082377}" destId="{F09F13A7-D021-2440-B9C5-9F42470D4C47}" srcOrd="0" destOrd="5" presId="urn:microsoft.com/office/officeart/2009/3/layout/SubStepProcess"/>
    <dgm:cxn modelId="{986F66C0-732E-4747-B7DF-D08CEA02021E}" type="presOf" srcId="{DE278754-F3AC-1A43-9568-76A5F535B89B}" destId="{F09F13A7-D021-2440-B9C5-9F42470D4C47}" srcOrd="0" destOrd="0" presId="urn:microsoft.com/office/officeart/2009/3/layout/SubStepProcess"/>
    <dgm:cxn modelId="{8F367CCC-D173-354C-8562-AE46A053C16B}" type="presOf" srcId="{1C51D495-6030-BF4C-BF85-52312668296F}" destId="{A515515B-413B-1E43-AFFE-E1879E487B5F}" srcOrd="0" destOrd="0" presId="urn:microsoft.com/office/officeart/2009/3/layout/SubStepProcess"/>
    <dgm:cxn modelId="{1CBACDCE-9057-4F4A-BB1B-899925F6FC2F}" srcId="{6AABC04A-D423-8649-900E-495438851410}" destId="{7E528B6D-4F67-7F4C-9F64-9FB18B398874}" srcOrd="0" destOrd="0" parTransId="{83A5B7F7-A6E9-4649-8E35-31A6FED729BC}" sibTransId="{91621F6E-8A76-B84E-A11D-362CB2DD1D19}"/>
    <dgm:cxn modelId="{9B178CE0-B9D1-1D4B-B5C9-E7E535B65078}" srcId="{DE278754-F3AC-1A43-9568-76A5F535B89B}" destId="{CA3EA2D6-7535-9C42-A5DA-FE0ADFC8B363}" srcOrd="0" destOrd="0" parTransId="{459C545E-BE61-1F43-9A2E-CB07D7E2E812}" sibTransId="{AC6EA4C6-7548-E648-9D97-B55955F120CD}"/>
    <dgm:cxn modelId="{907A09EB-6FD1-E24A-8DBB-253B43CAC73B}" srcId="{6AABC04A-D423-8649-900E-495438851410}" destId="{FEE6930E-9E7C-684E-AD6E-10E977E2EF3F}" srcOrd="2" destOrd="0" parTransId="{D6D9507C-0982-6C4C-B456-0B3C83A2E2BF}" sibTransId="{57F2A45C-5ADC-1748-8086-9A5E9D79EAF6}"/>
    <dgm:cxn modelId="{181473EB-2151-A04A-B382-92317AD28318}" type="presOf" srcId="{7E528B6D-4F67-7F4C-9F64-9FB18B398874}" destId="{6DE9D19F-0C16-3841-93CF-DC7136BEA325}" srcOrd="0" destOrd="1" presId="urn:microsoft.com/office/officeart/2009/3/layout/SubStepProcess"/>
    <dgm:cxn modelId="{EBD0F7F2-2CD3-0941-A934-A653A76A76A5}" type="presOf" srcId="{1E5367BF-F2F6-DA43-AD61-73ABC8DF9A40}" destId="{F09F13A7-D021-2440-B9C5-9F42470D4C47}" srcOrd="0" destOrd="2" presId="urn:microsoft.com/office/officeart/2009/3/layout/SubStepProcess"/>
    <dgm:cxn modelId="{4A764DFF-3D0C-A24F-AE39-BECE21E68E42}" type="presOf" srcId="{5B11B904-6A99-DA42-B44A-6C29EE23EDD1}" destId="{6DE9D19F-0C16-3841-93CF-DC7136BEA325}" srcOrd="0" destOrd="2" presId="urn:microsoft.com/office/officeart/2009/3/layout/SubStepProcess"/>
    <dgm:cxn modelId="{97FD5FE0-F67E-C54C-92B1-4D9DF1C4D21B}" type="presParOf" srcId="{A515515B-413B-1E43-AFFE-E1879E487B5F}" destId="{FA3679B4-9778-7743-9229-553E1A39D3E7}" srcOrd="0" destOrd="0" presId="urn:microsoft.com/office/officeart/2009/3/layout/SubStepProcess"/>
    <dgm:cxn modelId="{D6B0DE83-A53C-CC4B-A23E-8DDDF5897D88}" type="presParOf" srcId="{A515515B-413B-1E43-AFFE-E1879E487B5F}" destId="{6E9516C1-E156-7340-BAA2-B9BD6FD5CCA4}" srcOrd="1" destOrd="0" presId="urn:microsoft.com/office/officeart/2009/3/layout/SubStepProcess"/>
    <dgm:cxn modelId="{E8F9EFE6-84EA-7C4E-BBDE-A764578E0866}" type="presParOf" srcId="{A515515B-413B-1E43-AFFE-E1879E487B5F}" destId="{CC1C7EE5-5486-1B40-8BF4-A22392C7CECB}" srcOrd="2" destOrd="0" presId="urn:microsoft.com/office/officeart/2009/3/layout/SubStepProcess"/>
    <dgm:cxn modelId="{12E50FD7-D6B6-9D40-A14D-2564B0C78552}" type="presParOf" srcId="{CC1C7EE5-5486-1B40-8BF4-A22392C7CECB}" destId="{5A7132F5-C4E1-CE45-B351-29979E0BE208}" srcOrd="0" destOrd="0" presId="urn:microsoft.com/office/officeart/2009/3/layout/SubStepProcess"/>
    <dgm:cxn modelId="{ED795C7F-4361-7A4A-8102-84A7B934448D}" type="presParOf" srcId="{CC1C7EE5-5486-1B40-8BF4-A22392C7CECB}" destId="{3C3312B3-1407-E749-9536-574E654BBD7B}" srcOrd="1" destOrd="0" presId="urn:microsoft.com/office/officeart/2009/3/layout/SubStepProcess"/>
    <dgm:cxn modelId="{444BC60C-4BF4-3548-9ED7-63C44E95A497}" type="presParOf" srcId="{3C3312B3-1407-E749-9536-574E654BBD7B}" destId="{F9A46CE8-96B2-9F44-A8F3-0576AFCD7762}" srcOrd="0" destOrd="0" presId="urn:microsoft.com/office/officeart/2009/3/layout/SubStepProcess"/>
    <dgm:cxn modelId="{52E0060C-AC19-6049-8619-6F0079CF84A6}" type="presParOf" srcId="{3C3312B3-1407-E749-9536-574E654BBD7B}" destId="{9CC6453A-D473-F64F-B4CB-21513E7A87AE}" srcOrd="1" destOrd="0" presId="urn:microsoft.com/office/officeart/2009/3/layout/SubStepProcess"/>
    <dgm:cxn modelId="{86FA6E91-D5AF-224D-A003-87A808C9DF02}" type="presParOf" srcId="{3C3312B3-1407-E749-9536-574E654BBD7B}" destId="{EAA5E47B-EB30-854B-B0A5-E850DBDC9314}" srcOrd="2" destOrd="0" presId="urn:microsoft.com/office/officeart/2009/3/layout/SubStepProcess"/>
    <dgm:cxn modelId="{4705D344-AA02-7B40-94CB-C3C34C14C4DB}" type="presParOf" srcId="{3C3312B3-1407-E749-9536-574E654BBD7B}" destId="{F09F13A7-D021-2440-B9C5-9F42470D4C47}" srcOrd="3" destOrd="0" presId="urn:microsoft.com/office/officeart/2009/3/layout/SubStepProcess"/>
    <dgm:cxn modelId="{7692BF5C-F8F0-C94B-9BBA-C9B6CDCE9FC8}" type="presParOf" srcId="{CC1C7EE5-5486-1B40-8BF4-A22392C7CECB}" destId="{4CCEC42C-768D-CD42-883E-BAE9B81B5EF7}" srcOrd="2" destOrd="0" presId="urn:microsoft.com/office/officeart/2009/3/layout/SubStepProcess"/>
    <dgm:cxn modelId="{4412119F-3B16-6C41-9342-5F26BBE1E1A9}" type="presParOf" srcId="{CC1C7EE5-5486-1B40-8BF4-A22392C7CECB}" destId="{1DC7D431-5E0E-B645-AE6B-2AB1DD786841}" srcOrd="3" destOrd="0" presId="urn:microsoft.com/office/officeart/2009/3/layout/SubStepProcess"/>
    <dgm:cxn modelId="{F25B3B90-4997-404C-9F36-179176B2E773}" type="presParOf" srcId="{1DC7D431-5E0E-B645-AE6B-2AB1DD786841}" destId="{DBE3ADED-342F-8045-87DF-308A9D31677E}" srcOrd="0" destOrd="0" presId="urn:microsoft.com/office/officeart/2009/3/layout/SubStepProcess"/>
    <dgm:cxn modelId="{193D74F0-2160-1143-B705-6688FCB87755}" type="presParOf" srcId="{1DC7D431-5E0E-B645-AE6B-2AB1DD786841}" destId="{52D9ACDC-7717-624A-AA35-2F9E96C691E4}" srcOrd="1" destOrd="0" presId="urn:microsoft.com/office/officeart/2009/3/layout/SubStepProcess"/>
    <dgm:cxn modelId="{D8142599-940C-0247-A525-5092319ABA01}" type="presParOf" srcId="{1DC7D431-5E0E-B645-AE6B-2AB1DD786841}" destId="{1C4F7AA0-58B3-154F-9B05-FFDB6CC2CB7C}" srcOrd="2" destOrd="0" presId="urn:microsoft.com/office/officeart/2009/3/layout/SubStepProcess"/>
    <dgm:cxn modelId="{6BAAADEB-0711-EF4F-8894-42D8DAC4B553}" type="presParOf" srcId="{1DC7D431-5E0E-B645-AE6B-2AB1DD786841}" destId="{6DE9D19F-0C16-3841-93CF-DC7136BEA325}" srcOrd="3" destOrd="0" presId="urn:microsoft.com/office/officeart/2009/3/layout/SubSte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3EFCA8-C882-DF4A-8715-7CD5BC5CE67B}"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7DF07590-3370-024E-B611-9B3F2E88FE0C}">
      <dgm:prSet phldrT="[Text]" custT="1"/>
      <dgm:spPr>
        <a:ln w="57150">
          <a:noFill/>
        </a:ln>
      </dgm:spPr>
      <dgm:t>
        <a:bodyPr/>
        <a:lstStyle/>
        <a:p>
          <a:r>
            <a:rPr lang="en-US" sz="2400" b="1" dirty="0">
              <a:latin typeface="Goudy Old Style" panose="02020502050305020303" pitchFamily="18" charset="77"/>
            </a:rPr>
            <a:t>INTRODUCTORY MODULES</a:t>
          </a:r>
          <a:r>
            <a:rPr lang="en-US" sz="2400" dirty="0">
              <a:latin typeface="Goudy Old Style" panose="02020502050305020303" pitchFamily="18" charset="77"/>
            </a:rPr>
            <a:t> (41KP)</a:t>
          </a:r>
        </a:p>
      </dgm:t>
    </dgm:pt>
    <dgm:pt modelId="{2B91D507-340E-CE4F-9C80-5E774D8A5DAE}" type="parTrans" cxnId="{6C644A6C-5EF7-C64C-A3FB-2BD26B0B5C7A}">
      <dgm:prSet/>
      <dgm:spPr/>
      <dgm:t>
        <a:bodyPr/>
        <a:lstStyle/>
        <a:p>
          <a:endParaRPr lang="en-US"/>
        </a:p>
      </dgm:t>
    </dgm:pt>
    <dgm:pt modelId="{524A4C29-39CA-3343-813C-B474719CE4DD}" type="sibTrans" cxnId="{6C644A6C-5EF7-C64C-A3FB-2BD26B0B5C7A}">
      <dgm:prSet/>
      <dgm:spPr/>
      <dgm:t>
        <a:bodyPr/>
        <a:lstStyle/>
        <a:p>
          <a:endParaRPr lang="en-US"/>
        </a:p>
      </dgm:t>
    </dgm:pt>
    <dgm:pt modelId="{9BD54895-B79E-F748-BF52-FBDC776CA4A7}">
      <dgm:prSet phldrT="[Text]" custT="1"/>
      <dgm:spPr/>
      <dgm:t>
        <a:bodyPr/>
        <a:lstStyle/>
        <a:p>
          <a:r>
            <a:rPr lang="en-US" sz="2400" b="1" dirty="0">
              <a:latin typeface="Goudy Old Style" panose="02020502050305020303" pitchFamily="18" charset="77"/>
            </a:rPr>
            <a:t>ADVANCED MODULES </a:t>
          </a:r>
          <a:r>
            <a:rPr lang="en-US" sz="2400" dirty="0">
              <a:latin typeface="Goudy Old Style" panose="02020502050305020303" pitchFamily="18" charset="77"/>
            </a:rPr>
            <a:t>(25KP)</a:t>
          </a:r>
        </a:p>
      </dgm:t>
    </dgm:pt>
    <dgm:pt modelId="{77AFDE67-E59B-6342-94B1-6B62FC806337}" type="parTrans" cxnId="{79C68C23-C314-4847-9681-E8D782045104}">
      <dgm:prSet/>
      <dgm:spPr/>
      <dgm:t>
        <a:bodyPr/>
        <a:lstStyle/>
        <a:p>
          <a:endParaRPr lang="en-US"/>
        </a:p>
      </dgm:t>
    </dgm:pt>
    <dgm:pt modelId="{A90709FA-4B99-EF49-B03C-0A6476428B77}" type="sibTrans" cxnId="{79C68C23-C314-4847-9681-E8D782045104}">
      <dgm:prSet/>
      <dgm:spPr/>
      <dgm:t>
        <a:bodyPr/>
        <a:lstStyle/>
        <a:p>
          <a:endParaRPr lang="en-US"/>
        </a:p>
      </dgm:t>
    </dgm:pt>
    <dgm:pt modelId="{597CADE4-9BBA-2A4E-BCC9-2235491E19E3}">
      <dgm:prSet phldrT="[Text]" phldr="1"/>
      <dgm:spPr/>
      <dgm:t>
        <a:bodyPr/>
        <a:lstStyle/>
        <a:p>
          <a:endParaRPr lang="en-US" dirty="0">
            <a:latin typeface="Goudy Old Style" panose="02020502050305020303" pitchFamily="18" charset="77"/>
          </a:endParaRPr>
        </a:p>
      </dgm:t>
    </dgm:pt>
    <dgm:pt modelId="{D311F84F-9C2C-2642-B908-7D1A93427155}" type="parTrans" cxnId="{DB99B6B5-EF31-AB40-BB83-8AA7533DF8D8}">
      <dgm:prSet/>
      <dgm:spPr/>
      <dgm:t>
        <a:bodyPr/>
        <a:lstStyle/>
        <a:p>
          <a:endParaRPr lang="en-US"/>
        </a:p>
      </dgm:t>
    </dgm:pt>
    <dgm:pt modelId="{7DFD8CA0-DF16-9944-8E32-D2615E405B55}" type="sibTrans" cxnId="{DB99B6B5-EF31-AB40-BB83-8AA7533DF8D8}">
      <dgm:prSet/>
      <dgm:spPr/>
      <dgm:t>
        <a:bodyPr/>
        <a:lstStyle/>
        <a:p>
          <a:endParaRPr lang="en-US"/>
        </a:p>
      </dgm:t>
    </dgm:pt>
    <dgm:pt modelId="{40DA1973-8622-9945-8D85-386388DAF873}">
      <dgm:prSet phldrT="[Text]" custT="1"/>
      <dgm:spPr>
        <a:ln w="57150">
          <a:noFill/>
        </a:ln>
      </dgm:spPr>
      <dgm:t>
        <a:bodyPr/>
        <a:lstStyle/>
        <a:p>
          <a:r>
            <a:rPr lang="en-US" sz="1400" dirty="0">
              <a:latin typeface="Goudy Old Style" panose="02020502050305020303" pitchFamily="18" charset="77"/>
            </a:rPr>
            <a:t>English Linguistics (16)</a:t>
          </a:r>
        </a:p>
      </dgm:t>
    </dgm:pt>
    <dgm:pt modelId="{CB0EB48B-C811-1F40-A9F4-6D30046E65D4}" type="parTrans" cxnId="{F9181D63-10BB-1B4C-BE83-6444806ADE61}">
      <dgm:prSet/>
      <dgm:spPr/>
      <dgm:t>
        <a:bodyPr/>
        <a:lstStyle/>
        <a:p>
          <a:endParaRPr lang="en-US"/>
        </a:p>
      </dgm:t>
    </dgm:pt>
    <dgm:pt modelId="{E3B1C8E9-3D1F-D644-801B-274797A68F0E}" type="sibTrans" cxnId="{F9181D63-10BB-1B4C-BE83-6444806ADE61}">
      <dgm:prSet/>
      <dgm:spPr/>
      <dgm:t>
        <a:bodyPr/>
        <a:lstStyle/>
        <a:p>
          <a:endParaRPr lang="en-US"/>
        </a:p>
      </dgm:t>
    </dgm:pt>
    <dgm:pt modelId="{33C692C4-2EA0-AD4F-943B-6A99AE1630AF}">
      <dgm:prSet phldrT="[Text]" custT="1"/>
      <dgm:spPr>
        <a:ln w="57150">
          <a:noFill/>
        </a:ln>
      </dgm:spPr>
      <dgm:t>
        <a:bodyPr/>
        <a:lstStyle/>
        <a:p>
          <a:r>
            <a:rPr lang="en-US" sz="1400" dirty="0">
              <a:latin typeface="Goudy Old Style" panose="02020502050305020303" pitchFamily="18" charset="77"/>
            </a:rPr>
            <a:t>Anglophone Literary </a:t>
          </a:r>
          <a:r>
            <a:rPr lang="en-US" sz="1400">
              <a:latin typeface="Goudy Old Style" panose="02020502050305020303" pitchFamily="18" charset="77"/>
            </a:rPr>
            <a:t>and Cultural Studies </a:t>
          </a:r>
          <a:r>
            <a:rPr lang="en-US" sz="1400" dirty="0">
              <a:latin typeface="Goudy Old Style" panose="02020502050305020303" pitchFamily="18" charset="77"/>
            </a:rPr>
            <a:t>(16)</a:t>
          </a:r>
        </a:p>
      </dgm:t>
    </dgm:pt>
    <dgm:pt modelId="{51108CA4-2DBC-5949-B0A2-8F114280B4EA}" type="parTrans" cxnId="{7A0BB36C-5D48-314C-A6F0-DB854528CBBD}">
      <dgm:prSet/>
      <dgm:spPr/>
      <dgm:t>
        <a:bodyPr/>
        <a:lstStyle/>
        <a:p>
          <a:endParaRPr lang="en-US"/>
        </a:p>
      </dgm:t>
    </dgm:pt>
    <dgm:pt modelId="{F9867695-BEF1-2540-A691-363AFCD05218}" type="sibTrans" cxnId="{7A0BB36C-5D48-314C-A6F0-DB854528CBBD}">
      <dgm:prSet/>
      <dgm:spPr/>
      <dgm:t>
        <a:bodyPr/>
        <a:lstStyle/>
        <a:p>
          <a:endParaRPr lang="en-US"/>
        </a:p>
      </dgm:t>
    </dgm:pt>
    <dgm:pt modelId="{B6A9DCF0-04E8-3545-86BA-B2C624284602}">
      <dgm:prSet phldrT="[Text]" custT="1"/>
      <dgm:spPr>
        <a:ln w="57150">
          <a:noFill/>
        </a:ln>
      </dgm:spPr>
      <dgm:t>
        <a:bodyPr/>
        <a:lstStyle/>
        <a:p>
          <a:r>
            <a:rPr lang="en-US" sz="1400" dirty="0">
              <a:latin typeface="Goudy Old Style" panose="02020502050305020303" pitchFamily="18" charset="77"/>
            </a:rPr>
            <a:t>Academic Communication in English - ACE (9)</a:t>
          </a:r>
        </a:p>
      </dgm:t>
    </dgm:pt>
    <dgm:pt modelId="{EDED3D13-4118-CC43-A78F-B9000D1EFD87}" type="parTrans" cxnId="{E944E688-37BF-A445-A3D2-EDCDD882DCF9}">
      <dgm:prSet/>
      <dgm:spPr/>
      <dgm:t>
        <a:bodyPr/>
        <a:lstStyle/>
        <a:p>
          <a:endParaRPr lang="en-US"/>
        </a:p>
      </dgm:t>
    </dgm:pt>
    <dgm:pt modelId="{832F3B2B-77B8-4747-841A-956B670FF9B0}" type="sibTrans" cxnId="{E944E688-37BF-A445-A3D2-EDCDD882DCF9}">
      <dgm:prSet/>
      <dgm:spPr/>
      <dgm:t>
        <a:bodyPr/>
        <a:lstStyle/>
        <a:p>
          <a:endParaRPr lang="en-US"/>
        </a:p>
      </dgm:t>
    </dgm:pt>
    <dgm:pt modelId="{FB92818B-13D2-DF4B-946C-A655A73E66A7}">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2400" b="1" dirty="0">
              <a:latin typeface="Goudy Old Style" panose="02020502050305020303" pitchFamily="18" charset="77"/>
            </a:rPr>
            <a:t>INTERPHILOLOGICAL </a:t>
          </a:r>
          <a:r>
            <a:rPr lang="en-US" sz="2400" dirty="0">
              <a:latin typeface="Goudy Old Style" panose="02020502050305020303" pitchFamily="18" charset="77"/>
            </a:rPr>
            <a:t>(4KP)</a:t>
          </a:r>
        </a:p>
      </dgm:t>
    </dgm:pt>
    <dgm:pt modelId="{B51EC7D2-CE7E-9B44-AC4B-0905D4956230}" type="parTrans" cxnId="{7C5B6EB2-1280-2947-AEDA-286B352AB867}">
      <dgm:prSet/>
      <dgm:spPr/>
      <dgm:t>
        <a:bodyPr/>
        <a:lstStyle/>
        <a:p>
          <a:endParaRPr lang="en-US"/>
        </a:p>
      </dgm:t>
    </dgm:pt>
    <dgm:pt modelId="{214B6427-2707-2D44-857A-A8B39C36A71C}" type="sibTrans" cxnId="{7C5B6EB2-1280-2947-AEDA-286B352AB867}">
      <dgm:prSet/>
      <dgm:spPr/>
      <dgm:t>
        <a:bodyPr/>
        <a:lstStyle/>
        <a:p>
          <a:endParaRPr lang="en-US"/>
        </a:p>
      </dgm:t>
    </dgm:pt>
    <dgm:pt modelId="{42E325AD-BD9A-9548-AA0A-B00BEBB20F49}">
      <dgm:prSet phldrT="[Text]" custT="1"/>
      <dgm:spPr/>
      <dgm:t>
        <a:bodyPr/>
        <a:lstStyle/>
        <a:p>
          <a:r>
            <a:rPr lang="en-US" sz="1400" dirty="0">
              <a:latin typeface="Goudy Old Style" panose="02020502050305020303" pitchFamily="18" charset="77"/>
            </a:rPr>
            <a:t>Advanced English Linguistics (10)</a:t>
          </a:r>
        </a:p>
      </dgm:t>
    </dgm:pt>
    <dgm:pt modelId="{B65DC2D2-9C68-2945-8738-45DEB399209C}" type="parTrans" cxnId="{3A04A113-1451-ED4E-A783-F262E6925F26}">
      <dgm:prSet/>
      <dgm:spPr/>
      <dgm:t>
        <a:bodyPr/>
        <a:lstStyle/>
        <a:p>
          <a:endParaRPr lang="en-US"/>
        </a:p>
      </dgm:t>
    </dgm:pt>
    <dgm:pt modelId="{69CA976E-6866-6E4D-9768-D4999D1C319B}" type="sibTrans" cxnId="{3A04A113-1451-ED4E-A783-F262E6925F26}">
      <dgm:prSet/>
      <dgm:spPr/>
      <dgm:t>
        <a:bodyPr/>
        <a:lstStyle/>
        <a:p>
          <a:endParaRPr lang="en-US"/>
        </a:p>
      </dgm:t>
    </dgm:pt>
    <dgm:pt modelId="{2B48A98B-ABED-2344-9D9A-9BAA9909C95F}">
      <dgm:prSet phldrT="[Text]" custT="1"/>
      <dgm:spPr/>
      <dgm:t>
        <a:bodyPr/>
        <a:lstStyle/>
        <a:p>
          <a:r>
            <a:rPr lang="en-US" sz="1400" dirty="0">
              <a:latin typeface="Goudy Old Style" panose="02020502050305020303" pitchFamily="18" charset="77"/>
            </a:rPr>
            <a:t>Advanced Anglophone Literary and Cultural Studies (10)</a:t>
          </a:r>
        </a:p>
      </dgm:t>
    </dgm:pt>
    <dgm:pt modelId="{D1CAE577-5223-DD4F-A00A-3C3563941799}" type="parTrans" cxnId="{BE497A8A-4F91-F547-92D5-3026BD4FCDBC}">
      <dgm:prSet/>
      <dgm:spPr/>
      <dgm:t>
        <a:bodyPr/>
        <a:lstStyle/>
        <a:p>
          <a:endParaRPr lang="en-US"/>
        </a:p>
      </dgm:t>
    </dgm:pt>
    <dgm:pt modelId="{C2587247-3924-1D47-9680-DBE07427FADF}" type="sibTrans" cxnId="{BE497A8A-4F91-F547-92D5-3026BD4FCDBC}">
      <dgm:prSet/>
      <dgm:spPr/>
      <dgm:t>
        <a:bodyPr/>
        <a:lstStyle/>
        <a:p>
          <a:endParaRPr lang="en-US"/>
        </a:p>
      </dgm:t>
    </dgm:pt>
    <dgm:pt modelId="{48BD66CA-BF56-924D-9AAC-65670855B2EE}">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400" dirty="0">
              <a:latin typeface="Goudy Old Style" panose="02020502050305020303" pitchFamily="18" charset="77"/>
            </a:rPr>
            <a:t>Linguistics</a:t>
          </a:r>
        </a:p>
      </dgm:t>
    </dgm:pt>
    <dgm:pt modelId="{1FD73A6E-80E1-C940-8CE7-CF4A93398C9C}" type="parTrans" cxnId="{DD6E761C-7DFB-6F4B-ACCC-E094707C0C96}">
      <dgm:prSet/>
      <dgm:spPr/>
      <dgm:t>
        <a:bodyPr/>
        <a:lstStyle/>
        <a:p>
          <a:endParaRPr lang="en-US"/>
        </a:p>
      </dgm:t>
    </dgm:pt>
    <dgm:pt modelId="{5369B573-D950-0145-AA39-058668C4653A}" type="sibTrans" cxnId="{DD6E761C-7DFB-6F4B-ACCC-E094707C0C96}">
      <dgm:prSet/>
      <dgm:spPr/>
      <dgm:t>
        <a:bodyPr/>
        <a:lstStyle/>
        <a:p>
          <a:endParaRPr lang="en-US"/>
        </a:p>
      </dgm:t>
    </dgm:pt>
    <dgm:pt modelId="{3D33F1F5-1874-334F-B870-9D282AA657C4}">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400" dirty="0">
              <a:latin typeface="Goudy Old Style" panose="02020502050305020303" pitchFamily="18" charset="77"/>
            </a:rPr>
            <a:t>Literary Studies</a:t>
          </a:r>
        </a:p>
      </dgm:t>
    </dgm:pt>
    <dgm:pt modelId="{4AA705F3-5E4C-184F-A6CC-AED61A68D1BB}" type="parTrans" cxnId="{6EF39909-38BA-274A-8BB3-1276B9DA89CC}">
      <dgm:prSet/>
      <dgm:spPr/>
      <dgm:t>
        <a:bodyPr/>
        <a:lstStyle/>
        <a:p>
          <a:endParaRPr lang="en-US"/>
        </a:p>
      </dgm:t>
    </dgm:pt>
    <dgm:pt modelId="{3C0DAA4F-7E84-DD49-8709-00A81BB4B3B8}" type="sibTrans" cxnId="{6EF39909-38BA-274A-8BB3-1276B9DA89CC}">
      <dgm:prSet/>
      <dgm:spPr/>
      <dgm:t>
        <a:bodyPr/>
        <a:lstStyle/>
        <a:p>
          <a:endParaRPr lang="en-US"/>
        </a:p>
      </dgm:t>
    </dgm:pt>
    <dgm:pt modelId="{1B9C1EEC-EB30-C840-AB37-C9EC9ECE051A}">
      <dgm:prSet phldrT="[Text]" custT="1"/>
      <dgm:spPr/>
      <dgm:t>
        <a:bodyPr/>
        <a:lstStyle/>
        <a:p>
          <a:r>
            <a:rPr lang="en-US" sz="2400" b="1" dirty="0">
              <a:latin typeface="Goudy Old Style" panose="02020502050305020303" pitchFamily="18" charset="77"/>
            </a:rPr>
            <a:t>BACHELOR EXAM </a:t>
          </a:r>
          <a:r>
            <a:rPr lang="en-US" sz="2400" b="0" dirty="0">
              <a:latin typeface="Goudy Old Style" panose="02020502050305020303" pitchFamily="18" charset="77"/>
            </a:rPr>
            <a:t>(5KP)</a:t>
          </a:r>
        </a:p>
      </dgm:t>
    </dgm:pt>
    <dgm:pt modelId="{0D032834-3B3A-4341-8D39-BE8FCC315402}" type="parTrans" cxnId="{EC699243-EA46-2342-B905-A3110FB9A2E1}">
      <dgm:prSet/>
      <dgm:spPr/>
      <dgm:t>
        <a:bodyPr/>
        <a:lstStyle/>
        <a:p>
          <a:endParaRPr lang="en-US" sz="1400"/>
        </a:p>
      </dgm:t>
    </dgm:pt>
    <dgm:pt modelId="{A2A0984D-76B0-704F-944E-F01DAE8401C6}" type="sibTrans" cxnId="{EC699243-EA46-2342-B905-A3110FB9A2E1}">
      <dgm:prSet/>
      <dgm:spPr/>
      <dgm:t>
        <a:bodyPr/>
        <a:lstStyle/>
        <a:p>
          <a:endParaRPr lang="en-US"/>
        </a:p>
      </dgm:t>
    </dgm:pt>
    <dgm:pt modelId="{240CB4E5-9312-AC47-BF22-B6E491B30D80}">
      <dgm:prSet phldrT="[Text]" custT="1"/>
      <dgm:spPr/>
      <dgm:t>
        <a:bodyPr/>
        <a:lstStyle/>
        <a:p>
          <a:r>
            <a:rPr lang="en-US" sz="1400" dirty="0">
              <a:latin typeface="Goudy Old Style" panose="02020502050305020303" pitchFamily="18" charset="77"/>
            </a:rPr>
            <a:t>Seminar Paper (5)</a:t>
          </a:r>
        </a:p>
      </dgm:t>
    </dgm:pt>
    <dgm:pt modelId="{771DFD58-2C02-ED46-B783-93BE7AB7E008}" type="parTrans" cxnId="{CD1C126A-87C3-D647-AD20-98FE4BAC49FE}">
      <dgm:prSet/>
      <dgm:spPr/>
      <dgm:t>
        <a:bodyPr/>
        <a:lstStyle/>
        <a:p>
          <a:endParaRPr lang="en-US"/>
        </a:p>
      </dgm:t>
    </dgm:pt>
    <dgm:pt modelId="{3DF446B1-BC26-9E46-BEB7-EE85444F43C7}" type="sibTrans" cxnId="{CD1C126A-87C3-D647-AD20-98FE4BAC49FE}">
      <dgm:prSet/>
      <dgm:spPr/>
      <dgm:t>
        <a:bodyPr/>
        <a:lstStyle/>
        <a:p>
          <a:endParaRPr lang="en-US"/>
        </a:p>
      </dgm:t>
    </dgm:pt>
    <dgm:pt modelId="{8F0E01C9-9E08-C640-82EE-F75F5B9B74C2}">
      <dgm:prSet phldrT="[Text]"/>
      <dgm:spPr>
        <a:solidFill>
          <a:schemeClr val="accent1"/>
        </a:solidFill>
      </dgm:spPr>
      <dgm:t>
        <a:bodyPr/>
        <a:lstStyle/>
        <a:p>
          <a:r>
            <a:rPr lang="en-US" dirty="0">
              <a:latin typeface="Goudy Old Style" panose="02020502050305020303" pitchFamily="18" charset="77"/>
            </a:rPr>
            <a:t>BA English</a:t>
          </a:r>
        </a:p>
      </dgm:t>
    </dgm:pt>
    <dgm:pt modelId="{A0DAE69C-2EAD-B94C-BBE7-3855910171A9}" type="sibTrans" cxnId="{72D9B65D-34C4-5342-AA92-906DD86AB5BD}">
      <dgm:prSet/>
      <dgm:spPr/>
      <dgm:t>
        <a:bodyPr/>
        <a:lstStyle/>
        <a:p>
          <a:endParaRPr lang="en-US"/>
        </a:p>
      </dgm:t>
    </dgm:pt>
    <dgm:pt modelId="{AB93C358-440F-0D41-AB0D-D9155E262420}" type="parTrans" cxnId="{72D9B65D-34C4-5342-AA92-906DD86AB5BD}">
      <dgm:prSet/>
      <dgm:spPr/>
      <dgm:t>
        <a:bodyPr/>
        <a:lstStyle/>
        <a:p>
          <a:endParaRPr lang="en-US"/>
        </a:p>
      </dgm:t>
    </dgm:pt>
    <dgm:pt modelId="{FA4BEF28-5485-8448-A258-CB6A4EE7C2A5}" type="pres">
      <dgm:prSet presAssocID="{573EFCA8-C882-DF4A-8715-7CD5BC5CE67B}" presName="cycle" presStyleCnt="0">
        <dgm:presLayoutVars>
          <dgm:chMax val="1"/>
          <dgm:dir/>
          <dgm:animLvl val="ctr"/>
          <dgm:resizeHandles val="exact"/>
        </dgm:presLayoutVars>
      </dgm:prSet>
      <dgm:spPr/>
    </dgm:pt>
    <dgm:pt modelId="{818B1CE7-4072-694D-B877-F402C6E8A07A}" type="pres">
      <dgm:prSet presAssocID="{8F0E01C9-9E08-C640-82EE-F75F5B9B74C2}" presName="centerShape" presStyleLbl="node0" presStyleIdx="0" presStyleCnt="1" custLinFactNeighborX="3357" custLinFactNeighborY="167"/>
      <dgm:spPr/>
    </dgm:pt>
    <dgm:pt modelId="{38B1B1D4-ADAB-7647-87FC-43D4A134F62F}" type="pres">
      <dgm:prSet presAssocID="{2B91D507-340E-CE4F-9C80-5E774D8A5DAE}" presName="parTrans" presStyleLbl="bgSibTrans2D1" presStyleIdx="0" presStyleCnt="4" custLinFactNeighborX="13043" custLinFactNeighborY="5363"/>
      <dgm:spPr/>
    </dgm:pt>
    <dgm:pt modelId="{C4D99F7C-D12A-FB4D-9CFE-655685C5DA74}" type="pres">
      <dgm:prSet presAssocID="{7DF07590-3370-024E-B611-9B3F2E88FE0C}" presName="node" presStyleLbl="node1" presStyleIdx="0" presStyleCnt="4" custScaleX="149723" custScaleY="171225" custRadScaleRad="93606" custRadScaleInc="-20404">
        <dgm:presLayoutVars>
          <dgm:bulletEnabled val="1"/>
        </dgm:presLayoutVars>
      </dgm:prSet>
      <dgm:spPr/>
    </dgm:pt>
    <dgm:pt modelId="{1A3534F0-10BC-1C43-BE3F-D19F8AF9717F}" type="pres">
      <dgm:prSet presAssocID="{77AFDE67-E59B-6342-94B1-6B62FC806337}" presName="parTrans" presStyleLbl="bgSibTrans2D1" presStyleIdx="1" presStyleCnt="4"/>
      <dgm:spPr/>
    </dgm:pt>
    <dgm:pt modelId="{0319B242-86FB-394A-9D8E-6A77D803A4D1}" type="pres">
      <dgm:prSet presAssocID="{9BD54895-B79E-F748-BF52-FBDC776CA4A7}" presName="node" presStyleLbl="node1" presStyleIdx="1" presStyleCnt="4" custScaleX="197459" custScaleY="105107" custRadScaleRad="120711" custRadScaleInc="-17471">
        <dgm:presLayoutVars>
          <dgm:bulletEnabled val="1"/>
        </dgm:presLayoutVars>
      </dgm:prSet>
      <dgm:spPr/>
    </dgm:pt>
    <dgm:pt modelId="{09DBA52F-ED0B-2649-A86B-0AACBAF0DCFF}" type="pres">
      <dgm:prSet presAssocID="{B51EC7D2-CE7E-9B44-AC4B-0905D4956230}" presName="parTrans" presStyleLbl="bgSibTrans2D1" presStyleIdx="2" presStyleCnt="4"/>
      <dgm:spPr/>
    </dgm:pt>
    <dgm:pt modelId="{EB17B033-03BD-404D-BA0D-D7D587D8C6E2}" type="pres">
      <dgm:prSet presAssocID="{FB92818B-13D2-DF4B-946C-A655A73E66A7}" presName="node" presStyleLbl="node1" presStyleIdx="2" presStyleCnt="4" custScaleX="168808" custRadScaleRad="120563" custRadScaleInc="20362">
        <dgm:presLayoutVars>
          <dgm:bulletEnabled val="1"/>
        </dgm:presLayoutVars>
      </dgm:prSet>
      <dgm:spPr/>
    </dgm:pt>
    <dgm:pt modelId="{8FE87105-D98D-8B42-A544-B653ACA606D0}" type="pres">
      <dgm:prSet presAssocID="{0D032834-3B3A-4341-8D39-BE8FCC315402}" presName="parTrans" presStyleLbl="bgSibTrans2D1" presStyleIdx="3" presStyleCnt="4" custScaleX="118843"/>
      <dgm:spPr/>
    </dgm:pt>
    <dgm:pt modelId="{26B228BB-5E4B-BE41-8243-88FD524D4491}" type="pres">
      <dgm:prSet presAssocID="{1B9C1EEC-EB30-C840-AB37-C9EC9ECE051A}" presName="node" presStyleLbl="node1" presStyleIdx="3" presStyleCnt="4" custScaleX="119969" custRadScaleRad="89205" custRadScaleInc="17959">
        <dgm:presLayoutVars>
          <dgm:bulletEnabled val="1"/>
        </dgm:presLayoutVars>
      </dgm:prSet>
      <dgm:spPr/>
    </dgm:pt>
  </dgm:ptLst>
  <dgm:cxnLst>
    <dgm:cxn modelId="{30943A01-169F-3946-AFED-D9D6AFBFC224}" type="presOf" srcId="{B51EC7D2-CE7E-9B44-AC4B-0905D4956230}" destId="{09DBA52F-ED0B-2649-A86B-0AACBAF0DCFF}" srcOrd="0" destOrd="0" presId="urn:microsoft.com/office/officeart/2005/8/layout/radial4"/>
    <dgm:cxn modelId="{44B36201-D66F-DC46-97AD-F1E7FD35EE8F}" type="presOf" srcId="{9BD54895-B79E-F748-BF52-FBDC776CA4A7}" destId="{0319B242-86FB-394A-9D8E-6A77D803A4D1}" srcOrd="0" destOrd="0" presId="urn:microsoft.com/office/officeart/2005/8/layout/radial4"/>
    <dgm:cxn modelId="{C1C59E05-2168-5649-807E-CE27DCBD0D48}" type="presOf" srcId="{40DA1973-8622-9945-8D85-386388DAF873}" destId="{C4D99F7C-D12A-FB4D-9CFE-655685C5DA74}" srcOrd="0" destOrd="1" presId="urn:microsoft.com/office/officeart/2005/8/layout/radial4"/>
    <dgm:cxn modelId="{6EF39909-38BA-274A-8BB3-1276B9DA89CC}" srcId="{FB92818B-13D2-DF4B-946C-A655A73E66A7}" destId="{3D33F1F5-1874-334F-B870-9D282AA657C4}" srcOrd="0" destOrd="0" parTransId="{4AA705F3-5E4C-184F-A6CC-AED61A68D1BB}" sibTransId="{3C0DAA4F-7E84-DD49-8709-00A81BB4B3B8}"/>
    <dgm:cxn modelId="{0BC21D0D-BFE2-7845-8399-8125176F106C}" type="presOf" srcId="{8F0E01C9-9E08-C640-82EE-F75F5B9B74C2}" destId="{818B1CE7-4072-694D-B877-F402C6E8A07A}" srcOrd="0" destOrd="0" presId="urn:microsoft.com/office/officeart/2005/8/layout/radial4"/>
    <dgm:cxn modelId="{3A04A113-1451-ED4E-A783-F262E6925F26}" srcId="{9BD54895-B79E-F748-BF52-FBDC776CA4A7}" destId="{42E325AD-BD9A-9548-AA0A-B00BEBB20F49}" srcOrd="0" destOrd="0" parTransId="{B65DC2D2-9C68-2945-8738-45DEB399209C}" sibTransId="{69CA976E-6866-6E4D-9768-D4999D1C319B}"/>
    <dgm:cxn modelId="{DD6E761C-7DFB-6F4B-ACCC-E094707C0C96}" srcId="{FB92818B-13D2-DF4B-946C-A655A73E66A7}" destId="{48BD66CA-BF56-924D-9AAC-65670855B2EE}" srcOrd="1" destOrd="0" parTransId="{1FD73A6E-80E1-C940-8CE7-CF4A93398C9C}" sibTransId="{5369B573-D950-0145-AA39-058668C4653A}"/>
    <dgm:cxn modelId="{79C68C23-C314-4847-9681-E8D782045104}" srcId="{8F0E01C9-9E08-C640-82EE-F75F5B9B74C2}" destId="{9BD54895-B79E-F748-BF52-FBDC776CA4A7}" srcOrd="1" destOrd="0" parTransId="{77AFDE67-E59B-6342-94B1-6B62FC806337}" sibTransId="{A90709FA-4B99-EF49-B03C-0A6476428B77}"/>
    <dgm:cxn modelId="{87986C29-6324-9943-B3FF-BE90E31805B7}" type="presOf" srcId="{240CB4E5-9312-AC47-BF22-B6E491B30D80}" destId="{0319B242-86FB-394A-9D8E-6A77D803A4D1}" srcOrd="0" destOrd="3" presId="urn:microsoft.com/office/officeart/2005/8/layout/radial4"/>
    <dgm:cxn modelId="{F16B353E-4A71-4D40-B907-FC27CB04DB35}" type="presOf" srcId="{77AFDE67-E59B-6342-94B1-6B62FC806337}" destId="{1A3534F0-10BC-1C43-BE3F-D19F8AF9717F}" srcOrd="0" destOrd="0" presId="urn:microsoft.com/office/officeart/2005/8/layout/radial4"/>
    <dgm:cxn modelId="{72D9B65D-34C4-5342-AA92-906DD86AB5BD}" srcId="{573EFCA8-C882-DF4A-8715-7CD5BC5CE67B}" destId="{8F0E01C9-9E08-C640-82EE-F75F5B9B74C2}" srcOrd="0" destOrd="0" parTransId="{AB93C358-440F-0D41-AB0D-D9155E262420}" sibTransId="{A0DAE69C-2EAD-B94C-BBE7-3855910171A9}"/>
    <dgm:cxn modelId="{222D7D61-B1B6-954B-B3F6-CBBBA0CABFED}" type="presOf" srcId="{48BD66CA-BF56-924D-9AAC-65670855B2EE}" destId="{EB17B033-03BD-404D-BA0D-D7D587D8C6E2}" srcOrd="0" destOrd="2" presId="urn:microsoft.com/office/officeart/2005/8/layout/radial4"/>
    <dgm:cxn modelId="{F9181D63-10BB-1B4C-BE83-6444806ADE61}" srcId="{7DF07590-3370-024E-B611-9B3F2E88FE0C}" destId="{40DA1973-8622-9945-8D85-386388DAF873}" srcOrd="0" destOrd="0" parTransId="{CB0EB48B-C811-1F40-A9F4-6D30046E65D4}" sibTransId="{E3B1C8E9-3D1F-D644-801B-274797A68F0E}"/>
    <dgm:cxn modelId="{EC699243-EA46-2342-B905-A3110FB9A2E1}" srcId="{8F0E01C9-9E08-C640-82EE-F75F5B9B74C2}" destId="{1B9C1EEC-EB30-C840-AB37-C9EC9ECE051A}" srcOrd="3" destOrd="0" parTransId="{0D032834-3B3A-4341-8D39-BE8FCC315402}" sibTransId="{A2A0984D-76B0-704F-944E-F01DAE8401C6}"/>
    <dgm:cxn modelId="{CD1C126A-87C3-D647-AD20-98FE4BAC49FE}" srcId="{9BD54895-B79E-F748-BF52-FBDC776CA4A7}" destId="{240CB4E5-9312-AC47-BF22-B6E491B30D80}" srcOrd="2" destOrd="0" parTransId="{771DFD58-2C02-ED46-B783-93BE7AB7E008}" sibTransId="{3DF446B1-BC26-9E46-BEB7-EE85444F43C7}"/>
    <dgm:cxn modelId="{6C644A6C-5EF7-C64C-A3FB-2BD26B0B5C7A}" srcId="{8F0E01C9-9E08-C640-82EE-F75F5B9B74C2}" destId="{7DF07590-3370-024E-B611-9B3F2E88FE0C}" srcOrd="0" destOrd="0" parTransId="{2B91D507-340E-CE4F-9C80-5E774D8A5DAE}" sibTransId="{524A4C29-39CA-3343-813C-B474719CE4DD}"/>
    <dgm:cxn modelId="{7A0BB36C-5D48-314C-A6F0-DB854528CBBD}" srcId="{7DF07590-3370-024E-B611-9B3F2E88FE0C}" destId="{33C692C4-2EA0-AD4F-943B-6A99AE1630AF}" srcOrd="1" destOrd="0" parTransId="{51108CA4-2DBC-5949-B0A2-8F114280B4EA}" sibTransId="{F9867695-BEF1-2540-A691-363AFCD05218}"/>
    <dgm:cxn modelId="{914CE76F-8F3A-E54B-9548-92BFFA694423}" type="presOf" srcId="{0D032834-3B3A-4341-8D39-BE8FCC315402}" destId="{8FE87105-D98D-8B42-A544-B653ACA606D0}" srcOrd="0" destOrd="0" presId="urn:microsoft.com/office/officeart/2005/8/layout/radial4"/>
    <dgm:cxn modelId="{B13CBC54-C059-1C48-81B2-DAAAE55AF9D8}" type="presOf" srcId="{7DF07590-3370-024E-B611-9B3F2E88FE0C}" destId="{C4D99F7C-D12A-FB4D-9CFE-655685C5DA74}" srcOrd="0" destOrd="0" presId="urn:microsoft.com/office/officeart/2005/8/layout/radial4"/>
    <dgm:cxn modelId="{E944E688-37BF-A445-A3D2-EDCDD882DCF9}" srcId="{7DF07590-3370-024E-B611-9B3F2E88FE0C}" destId="{B6A9DCF0-04E8-3545-86BA-B2C624284602}" srcOrd="2" destOrd="0" parTransId="{EDED3D13-4118-CC43-A78F-B9000D1EFD87}" sibTransId="{832F3B2B-77B8-4747-841A-956B670FF9B0}"/>
    <dgm:cxn modelId="{BE497A8A-4F91-F547-92D5-3026BD4FCDBC}" srcId="{9BD54895-B79E-F748-BF52-FBDC776CA4A7}" destId="{2B48A98B-ABED-2344-9D9A-9BAA9909C95F}" srcOrd="1" destOrd="0" parTransId="{D1CAE577-5223-DD4F-A00A-3C3563941799}" sibTransId="{C2587247-3924-1D47-9680-DBE07427FADF}"/>
    <dgm:cxn modelId="{0585669A-BDF3-3F48-A300-FE46B7D3D843}" type="presOf" srcId="{1B9C1EEC-EB30-C840-AB37-C9EC9ECE051A}" destId="{26B228BB-5E4B-BE41-8243-88FD524D4491}" srcOrd="0" destOrd="0" presId="urn:microsoft.com/office/officeart/2005/8/layout/radial4"/>
    <dgm:cxn modelId="{10D8529C-6004-D34E-A3E8-67A982D44EAB}" type="presOf" srcId="{2B91D507-340E-CE4F-9C80-5E774D8A5DAE}" destId="{38B1B1D4-ADAB-7647-87FC-43D4A134F62F}" srcOrd="0" destOrd="0" presId="urn:microsoft.com/office/officeart/2005/8/layout/radial4"/>
    <dgm:cxn modelId="{E59FB7A2-7FBF-5F43-97AC-8231474BDCAA}" type="presOf" srcId="{42E325AD-BD9A-9548-AA0A-B00BEBB20F49}" destId="{0319B242-86FB-394A-9D8E-6A77D803A4D1}" srcOrd="0" destOrd="1" presId="urn:microsoft.com/office/officeart/2005/8/layout/radial4"/>
    <dgm:cxn modelId="{7C5B6EB2-1280-2947-AEDA-286B352AB867}" srcId="{8F0E01C9-9E08-C640-82EE-F75F5B9B74C2}" destId="{FB92818B-13D2-DF4B-946C-A655A73E66A7}" srcOrd="2" destOrd="0" parTransId="{B51EC7D2-CE7E-9B44-AC4B-0905D4956230}" sibTransId="{214B6427-2707-2D44-857A-A8B39C36A71C}"/>
    <dgm:cxn modelId="{DB99B6B5-EF31-AB40-BB83-8AA7533DF8D8}" srcId="{573EFCA8-C882-DF4A-8715-7CD5BC5CE67B}" destId="{597CADE4-9BBA-2A4E-BCC9-2235491E19E3}" srcOrd="1" destOrd="0" parTransId="{D311F84F-9C2C-2642-B908-7D1A93427155}" sibTransId="{7DFD8CA0-DF16-9944-8E32-D2615E405B55}"/>
    <dgm:cxn modelId="{C426F7B6-1F55-1C47-8E94-489E20392DF2}" type="presOf" srcId="{2B48A98B-ABED-2344-9D9A-9BAA9909C95F}" destId="{0319B242-86FB-394A-9D8E-6A77D803A4D1}" srcOrd="0" destOrd="2" presId="urn:microsoft.com/office/officeart/2005/8/layout/radial4"/>
    <dgm:cxn modelId="{B75A95B9-42DB-1D4F-A58B-7B7328469073}" type="presOf" srcId="{573EFCA8-C882-DF4A-8715-7CD5BC5CE67B}" destId="{FA4BEF28-5485-8448-A258-CB6A4EE7C2A5}" srcOrd="0" destOrd="0" presId="urn:microsoft.com/office/officeart/2005/8/layout/radial4"/>
    <dgm:cxn modelId="{B75D65DF-EB5E-AC42-913D-A27148EE8DB1}" type="presOf" srcId="{B6A9DCF0-04E8-3545-86BA-B2C624284602}" destId="{C4D99F7C-D12A-FB4D-9CFE-655685C5DA74}" srcOrd="0" destOrd="3" presId="urn:microsoft.com/office/officeart/2005/8/layout/radial4"/>
    <dgm:cxn modelId="{78EE9BDF-C855-0742-A7EC-6D9A0C1A3F3F}" type="presOf" srcId="{33C692C4-2EA0-AD4F-943B-6A99AE1630AF}" destId="{C4D99F7C-D12A-FB4D-9CFE-655685C5DA74}" srcOrd="0" destOrd="2" presId="urn:microsoft.com/office/officeart/2005/8/layout/radial4"/>
    <dgm:cxn modelId="{628BCEE0-63F1-8E43-8D59-98F41C593217}" type="presOf" srcId="{3D33F1F5-1874-334F-B870-9D282AA657C4}" destId="{EB17B033-03BD-404D-BA0D-D7D587D8C6E2}" srcOrd="0" destOrd="1" presId="urn:microsoft.com/office/officeart/2005/8/layout/radial4"/>
    <dgm:cxn modelId="{9021ABEC-2EEF-C649-AA38-9B2275547CB6}" type="presOf" srcId="{FB92818B-13D2-DF4B-946C-A655A73E66A7}" destId="{EB17B033-03BD-404D-BA0D-D7D587D8C6E2}" srcOrd="0" destOrd="0" presId="urn:microsoft.com/office/officeart/2005/8/layout/radial4"/>
    <dgm:cxn modelId="{E687C7CD-15D7-1442-AB5C-0EE55498FECA}" type="presParOf" srcId="{FA4BEF28-5485-8448-A258-CB6A4EE7C2A5}" destId="{818B1CE7-4072-694D-B877-F402C6E8A07A}" srcOrd="0" destOrd="0" presId="urn:microsoft.com/office/officeart/2005/8/layout/radial4"/>
    <dgm:cxn modelId="{6A12A7EF-B372-3942-B468-261923EE6341}" type="presParOf" srcId="{FA4BEF28-5485-8448-A258-CB6A4EE7C2A5}" destId="{38B1B1D4-ADAB-7647-87FC-43D4A134F62F}" srcOrd="1" destOrd="0" presId="urn:microsoft.com/office/officeart/2005/8/layout/radial4"/>
    <dgm:cxn modelId="{70D3110E-4357-3143-B850-857C7DCE003D}" type="presParOf" srcId="{FA4BEF28-5485-8448-A258-CB6A4EE7C2A5}" destId="{C4D99F7C-D12A-FB4D-9CFE-655685C5DA74}" srcOrd="2" destOrd="0" presId="urn:microsoft.com/office/officeart/2005/8/layout/radial4"/>
    <dgm:cxn modelId="{3256D887-B0F6-654F-BCD7-64EA42970FBD}" type="presParOf" srcId="{FA4BEF28-5485-8448-A258-CB6A4EE7C2A5}" destId="{1A3534F0-10BC-1C43-BE3F-D19F8AF9717F}" srcOrd="3" destOrd="0" presId="urn:microsoft.com/office/officeart/2005/8/layout/radial4"/>
    <dgm:cxn modelId="{B5B7DB99-992B-B545-A3B5-475989F78936}" type="presParOf" srcId="{FA4BEF28-5485-8448-A258-CB6A4EE7C2A5}" destId="{0319B242-86FB-394A-9D8E-6A77D803A4D1}" srcOrd="4" destOrd="0" presId="urn:microsoft.com/office/officeart/2005/8/layout/radial4"/>
    <dgm:cxn modelId="{46F75F9A-9F5A-6E4A-8308-E1CA5444B9EA}" type="presParOf" srcId="{FA4BEF28-5485-8448-A258-CB6A4EE7C2A5}" destId="{09DBA52F-ED0B-2649-A86B-0AACBAF0DCFF}" srcOrd="5" destOrd="0" presId="urn:microsoft.com/office/officeart/2005/8/layout/radial4"/>
    <dgm:cxn modelId="{238CF5F5-AE64-254C-8380-87615CC1B44C}" type="presParOf" srcId="{FA4BEF28-5485-8448-A258-CB6A4EE7C2A5}" destId="{EB17B033-03BD-404D-BA0D-D7D587D8C6E2}" srcOrd="6" destOrd="0" presId="urn:microsoft.com/office/officeart/2005/8/layout/radial4"/>
    <dgm:cxn modelId="{4D52E45B-22DD-DF42-9D5E-244E5DE092DF}" type="presParOf" srcId="{FA4BEF28-5485-8448-A258-CB6A4EE7C2A5}" destId="{8FE87105-D98D-8B42-A544-B653ACA606D0}" srcOrd="7" destOrd="0" presId="urn:microsoft.com/office/officeart/2005/8/layout/radial4"/>
    <dgm:cxn modelId="{24E8A0AB-BCC7-E545-8948-D6557A5F48E5}" type="presParOf" srcId="{FA4BEF28-5485-8448-A258-CB6A4EE7C2A5}" destId="{26B228BB-5E4B-BE41-8243-88FD524D4491}"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3679B4-9778-7743-9229-553E1A39D3E7}">
      <dsp:nvSpPr>
        <dsp:cNvPr id="0" name=""/>
        <dsp:cNvSpPr/>
      </dsp:nvSpPr>
      <dsp:spPr>
        <a:xfrm>
          <a:off x="0" y="1387612"/>
          <a:ext cx="3515337" cy="3515337"/>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444750">
            <a:lnSpc>
              <a:spcPct val="90000"/>
            </a:lnSpc>
            <a:spcBef>
              <a:spcPct val="0"/>
            </a:spcBef>
            <a:spcAft>
              <a:spcPct val="35000"/>
            </a:spcAft>
            <a:buNone/>
          </a:pPr>
          <a:r>
            <a:rPr lang="en-US" sz="5500" kern="1200" dirty="0">
              <a:latin typeface="Goudy Old Style" panose="02020502050305020303" pitchFamily="18" charset="77"/>
            </a:rPr>
            <a:t>Research Fields </a:t>
          </a:r>
        </a:p>
      </dsp:txBody>
      <dsp:txXfrm>
        <a:off x="514809" y="1902421"/>
        <a:ext cx="2485719" cy="2485719"/>
      </dsp:txXfrm>
    </dsp:sp>
    <dsp:sp modelId="{5A7132F5-C4E1-CE45-B351-29979E0BE208}">
      <dsp:nvSpPr>
        <dsp:cNvPr id="0" name=""/>
        <dsp:cNvSpPr/>
      </dsp:nvSpPr>
      <dsp:spPr>
        <a:xfrm rot="17851947">
          <a:off x="3127335" y="2132001"/>
          <a:ext cx="1832422" cy="0"/>
        </a:xfrm>
        <a:custGeom>
          <a:avLst/>
          <a:gdLst/>
          <a:ahLst/>
          <a:cxnLst/>
          <a:rect l="0" t="0" r="0" b="0"/>
          <a:pathLst>
            <a:path>
              <a:moveTo>
                <a:pt x="0" y="0"/>
              </a:moveTo>
              <a:lnTo>
                <a:pt x="1832422" y="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A5E47B-EB30-854B-B0A5-E850DBDC9314}">
      <dsp:nvSpPr>
        <dsp:cNvPr id="0" name=""/>
        <dsp:cNvSpPr/>
      </dsp:nvSpPr>
      <dsp:spPr>
        <a:xfrm>
          <a:off x="4467066" y="1319551"/>
          <a:ext cx="410893" cy="0"/>
        </a:xfrm>
        <a:prstGeom prst="line">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9F13A7-D021-2440-B9C5-9F42470D4C47}">
      <dsp:nvSpPr>
        <dsp:cNvPr id="0" name=""/>
        <dsp:cNvSpPr/>
      </dsp:nvSpPr>
      <dsp:spPr>
        <a:xfrm>
          <a:off x="4877960" y="196285"/>
          <a:ext cx="2913609" cy="224653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l" defTabSz="800100">
            <a:lnSpc>
              <a:spcPct val="90000"/>
            </a:lnSpc>
            <a:spcBef>
              <a:spcPct val="0"/>
            </a:spcBef>
            <a:spcAft>
              <a:spcPct val="35000"/>
            </a:spcAft>
            <a:buNone/>
          </a:pPr>
          <a:r>
            <a:rPr lang="en-US" sz="1800" b="1" kern="1200" dirty="0">
              <a:latin typeface="Goudy Old Style" panose="02020502050305020303" pitchFamily="18" charset="77"/>
            </a:rPr>
            <a:t>ANGLOPHONE LITERARY &amp; CULTURAL STUDIES</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English and Irish Literature since the Renaissance</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North American and General Literature</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Postcolonial Literatures and Cultures (includes all former British colonies and protectorates)</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Cultural Media, Drama and Theater</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Literary History</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Literary Theory</a:t>
          </a:r>
        </a:p>
        <a:p>
          <a:pPr marL="114300" lvl="1" indent="-114300" algn="l" defTabSz="622300">
            <a:lnSpc>
              <a:spcPct val="90000"/>
            </a:lnSpc>
            <a:spcBef>
              <a:spcPct val="0"/>
            </a:spcBef>
            <a:spcAft>
              <a:spcPct val="15000"/>
            </a:spcAft>
            <a:buChar char="•"/>
          </a:pPr>
          <a:endParaRPr lang="en-US" sz="1400" kern="1200" dirty="0">
            <a:latin typeface="Goudy Old Style" panose="02020502050305020303" pitchFamily="18" charset="77"/>
          </a:endParaRPr>
        </a:p>
      </dsp:txBody>
      <dsp:txXfrm>
        <a:off x="4877960" y="196285"/>
        <a:ext cx="2913609" cy="2246533"/>
      </dsp:txXfrm>
    </dsp:sp>
    <dsp:sp modelId="{4CCEC42C-768D-CD42-883E-BAE9B81B5EF7}">
      <dsp:nvSpPr>
        <dsp:cNvPr id="0" name=""/>
        <dsp:cNvSpPr/>
      </dsp:nvSpPr>
      <dsp:spPr>
        <a:xfrm rot="3529396">
          <a:off x="3225435" y="4018258"/>
          <a:ext cx="1636222" cy="0"/>
        </a:xfrm>
        <a:custGeom>
          <a:avLst/>
          <a:gdLst/>
          <a:ahLst/>
          <a:cxnLst/>
          <a:rect l="0" t="0" r="0" b="0"/>
          <a:pathLst>
            <a:path>
              <a:moveTo>
                <a:pt x="0" y="0"/>
              </a:moveTo>
              <a:lnTo>
                <a:pt x="1636222" y="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4F7AA0-58B3-154F-9B05-FFDB6CC2CB7C}">
      <dsp:nvSpPr>
        <dsp:cNvPr id="0" name=""/>
        <dsp:cNvSpPr/>
      </dsp:nvSpPr>
      <dsp:spPr>
        <a:xfrm>
          <a:off x="4467066" y="4718213"/>
          <a:ext cx="410893" cy="0"/>
        </a:xfrm>
        <a:prstGeom prst="line">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E9D19F-0C16-3841-93CF-DC7136BEA325}">
      <dsp:nvSpPr>
        <dsp:cNvPr id="0" name=""/>
        <dsp:cNvSpPr/>
      </dsp:nvSpPr>
      <dsp:spPr>
        <a:xfrm>
          <a:off x="4877960" y="3487242"/>
          <a:ext cx="2913609" cy="246194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l" defTabSz="800100">
            <a:lnSpc>
              <a:spcPct val="90000"/>
            </a:lnSpc>
            <a:spcBef>
              <a:spcPct val="0"/>
            </a:spcBef>
            <a:spcAft>
              <a:spcPct val="35000"/>
            </a:spcAft>
            <a:buNone/>
          </a:pPr>
          <a:r>
            <a:rPr lang="en-US" sz="1800" b="1" kern="1200" dirty="0">
              <a:latin typeface="Goudy Old Style" panose="02020502050305020303" pitchFamily="18" charset="77"/>
            </a:rPr>
            <a:t>ENGLISH LINGUISTICS</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Cognitive Linguistics</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Language Acquisition</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Sociolinguistics and the Sociology of English (e.g., Interaction, Politeness, etc.)</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Computer-Mediated Communication</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Translation and Interpreting Studies</a:t>
          </a:r>
        </a:p>
      </dsp:txBody>
      <dsp:txXfrm>
        <a:off x="4877960" y="3487242"/>
        <a:ext cx="2913609" cy="24619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8B1CE7-4072-694D-B877-F402C6E8A07A}">
      <dsp:nvSpPr>
        <dsp:cNvPr id="0" name=""/>
        <dsp:cNvSpPr/>
      </dsp:nvSpPr>
      <dsp:spPr>
        <a:xfrm>
          <a:off x="3512480" y="3039918"/>
          <a:ext cx="2313617" cy="2313617"/>
        </a:xfrm>
        <a:prstGeom prst="ellipse">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1866900">
            <a:lnSpc>
              <a:spcPct val="90000"/>
            </a:lnSpc>
            <a:spcBef>
              <a:spcPct val="0"/>
            </a:spcBef>
            <a:spcAft>
              <a:spcPct val="35000"/>
            </a:spcAft>
            <a:buNone/>
          </a:pPr>
          <a:r>
            <a:rPr lang="en-US" sz="4200" kern="1200" dirty="0">
              <a:latin typeface="Goudy Old Style" panose="02020502050305020303" pitchFamily="18" charset="77"/>
            </a:rPr>
            <a:t>BA English</a:t>
          </a:r>
        </a:p>
      </dsp:txBody>
      <dsp:txXfrm>
        <a:off x="3851301" y="3378739"/>
        <a:ext cx="1635975" cy="1635975"/>
      </dsp:txXfrm>
    </dsp:sp>
    <dsp:sp modelId="{38B1B1D4-ADAB-7647-87FC-43D4A134F62F}">
      <dsp:nvSpPr>
        <dsp:cNvPr id="0" name=""/>
        <dsp:cNvSpPr/>
      </dsp:nvSpPr>
      <dsp:spPr>
        <a:xfrm rot="11137155">
          <a:off x="1638380" y="3678070"/>
          <a:ext cx="2031869" cy="65938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4D99F7C-D12A-FB4D-9CFE-655685C5DA74}">
      <dsp:nvSpPr>
        <dsp:cNvPr id="0" name=""/>
        <dsp:cNvSpPr/>
      </dsp:nvSpPr>
      <dsp:spPr>
        <a:xfrm>
          <a:off x="-267162" y="2367553"/>
          <a:ext cx="3290815" cy="301073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57150">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1066800">
            <a:lnSpc>
              <a:spcPct val="90000"/>
            </a:lnSpc>
            <a:spcBef>
              <a:spcPct val="0"/>
            </a:spcBef>
            <a:spcAft>
              <a:spcPct val="35000"/>
            </a:spcAft>
            <a:buNone/>
          </a:pPr>
          <a:r>
            <a:rPr lang="en-US" sz="2400" b="1" kern="1200" dirty="0">
              <a:latin typeface="Goudy Old Style" panose="02020502050305020303" pitchFamily="18" charset="77"/>
            </a:rPr>
            <a:t>INTRODUCTORY MODULES</a:t>
          </a:r>
          <a:r>
            <a:rPr lang="en-US" sz="2400" kern="1200" dirty="0">
              <a:latin typeface="Goudy Old Style" panose="02020502050305020303" pitchFamily="18" charset="77"/>
            </a:rPr>
            <a:t> (41KP)</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English Linguistics (16)</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Anglophone Literary </a:t>
          </a:r>
          <a:r>
            <a:rPr lang="en-US" sz="1400" kern="1200">
              <a:latin typeface="Goudy Old Style" panose="02020502050305020303" pitchFamily="18" charset="77"/>
            </a:rPr>
            <a:t>and Cultural Studies </a:t>
          </a:r>
          <a:r>
            <a:rPr lang="en-US" sz="1400" kern="1200" dirty="0">
              <a:latin typeface="Goudy Old Style" panose="02020502050305020303" pitchFamily="18" charset="77"/>
            </a:rPr>
            <a:t>(16)</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Academic Communication in English - ACE (9)</a:t>
          </a:r>
        </a:p>
      </dsp:txBody>
      <dsp:txXfrm>
        <a:off x="-178981" y="2455734"/>
        <a:ext cx="3114453" cy="2834370"/>
      </dsp:txXfrm>
    </dsp:sp>
    <dsp:sp modelId="{1A3534F0-10BC-1C43-BE3F-D19F8AF9717F}">
      <dsp:nvSpPr>
        <dsp:cNvPr id="0" name=""/>
        <dsp:cNvSpPr/>
      </dsp:nvSpPr>
      <dsp:spPr>
        <a:xfrm rot="14038125">
          <a:off x="1726549" y="1698684"/>
          <a:ext cx="2731065" cy="65938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319B242-86FB-394A-9D8E-6A77D803A4D1}">
      <dsp:nvSpPr>
        <dsp:cNvPr id="0" name=""/>
        <dsp:cNvSpPr/>
      </dsp:nvSpPr>
      <dsp:spPr>
        <a:xfrm>
          <a:off x="118828" y="0"/>
          <a:ext cx="4340022" cy="184814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1066800">
            <a:lnSpc>
              <a:spcPct val="90000"/>
            </a:lnSpc>
            <a:spcBef>
              <a:spcPct val="0"/>
            </a:spcBef>
            <a:spcAft>
              <a:spcPct val="35000"/>
            </a:spcAft>
            <a:buNone/>
          </a:pPr>
          <a:r>
            <a:rPr lang="en-US" sz="2400" b="1" kern="1200" dirty="0">
              <a:latin typeface="Goudy Old Style" panose="02020502050305020303" pitchFamily="18" charset="77"/>
            </a:rPr>
            <a:t>ADVANCED MODULES </a:t>
          </a:r>
          <a:r>
            <a:rPr lang="en-US" sz="2400" kern="1200" dirty="0">
              <a:latin typeface="Goudy Old Style" panose="02020502050305020303" pitchFamily="18" charset="77"/>
            </a:rPr>
            <a:t>(25KP)</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Advanced English Linguistics (10)</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Advanced Anglophone Literary and Cultural Studies (10)</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Seminar Paper (5)</a:t>
          </a:r>
        </a:p>
      </dsp:txBody>
      <dsp:txXfrm>
        <a:off x="172958" y="54130"/>
        <a:ext cx="4231762" cy="1739887"/>
      </dsp:txXfrm>
    </dsp:sp>
    <dsp:sp modelId="{09DBA52F-ED0B-2649-A86B-0AACBAF0DCFF}">
      <dsp:nvSpPr>
        <dsp:cNvPr id="0" name=""/>
        <dsp:cNvSpPr/>
      </dsp:nvSpPr>
      <dsp:spPr>
        <a:xfrm rot="18081265">
          <a:off x="4735178" y="1659799"/>
          <a:ext cx="2558009" cy="65938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B17B033-03BD-404D-BA0D-D7D587D8C6E2}">
      <dsp:nvSpPr>
        <dsp:cNvPr id="0" name=""/>
        <dsp:cNvSpPr/>
      </dsp:nvSpPr>
      <dsp:spPr>
        <a:xfrm>
          <a:off x="4824541" y="18090"/>
          <a:ext cx="3710292" cy="175834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1066800">
            <a:lnSpc>
              <a:spcPct val="90000"/>
            </a:lnSpc>
            <a:spcBef>
              <a:spcPct val="0"/>
            </a:spcBef>
            <a:spcAft>
              <a:spcPct val="35000"/>
            </a:spcAft>
            <a:buNone/>
          </a:pPr>
          <a:r>
            <a:rPr lang="en-US" sz="2400" b="1" kern="1200" dirty="0">
              <a:latin typeface="Goudy Old Style" panose="02020502050305020303" pitchFamily="18" charset="77"/>
            </a:rPr>
            <a:t>INTERPHILOLOGICAL </a:t>
          </a:r>
          <a:r>
            <a:rPr lang="en-US" sz="2400" kern="1200" dirty="0">
              <a:latin typeface="Goudy Old Style" panose="02020502050305020303" pitchFamily="18" charset="77"/>
            </a:rPr>
            <a:t>(4KP)</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Literary Studies</a:t>
          </a:r>
        </a:p>
        <a:p>
          <a:pPr marL="114300" lvl="1" indent="-114300" algn="l" defTabSz="622300">
            <a:lnSpc>
              <a:spcPct val="90000"/>
            </a:lnSpc>
            <a:spcBef>
              <a:spcPct val="0"/>
            </a:spcBef>
            <a:spcAft>
              <a:spcPct val="15000"/>
            </a:spcAft>
            <a:buChar char="•"/>
          </a:pPr>
          <a:r>
            <a:rPr lang="en-US" sz="1400" kern="1200" dirty="0">
              <a:latin typeface="Goudy Old Style" panose="02020502050305020303" pitchFamily="18" charset="77"/>
            </a:rPr>
            <a:t>Linguistics</a:t>
          </a:r>
        </a:p>
      </dsp:txBody>
      <dsp:txXfrm>
        <a:off x="4876041" y="69590"/>
        <a:ext cx="3607292" cy="1655348"/>
      </dsp:txXfrm>
    </dsp:sp>
    <dsp:sp modelId="{8FE87105-D98D-8B42-A544-B653ACA606D0}">
      <dsp:nvSpPr>
        <dsp:cNvPr id="0" name=""/>
        <dsp:cNvSpPr/>
      </dsp:nvSpPr>
      <dsp:spPr>
        <a:xfrm rot="21137426">
          <a:off x="5754893" y="3601057"/>
          <a:ext cx="1758288" cy="65938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6B228BB-5E4B-BE41-8243-88FD524D4491}">
      <dsp:nvSpPr>
        <dsp:cNvPr id="0" name=""/>
        <dsp:cNvSpPr/>
      </dsp:nvSpPr>
      <dsp:spPr>
        <a:xfrm>
          <a:off x="6048682" y="2952334"/>
          <a:ext cx="2636842" cy="175834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Goudy Old Style" panose="02020502050305020303" pitchFamily="18" charset="77"/>
            </a:rPr>
            <a:t>BACHELOR EXAM </a:t>
          </a:r>
          <a:r>
            <a:rPr lang="en-US" sz="2400" b="0" kern="1200" dirty="0">
              <a:latin typeface="Goudy Old Style" panose="02020502050305020303" pitchFamily="18" charset="77"/>
            </a:rPr>
            <a:t>(5KP)</a:t>
          </a:r>
        </a:p>
      </dsp:txBody>
      <dsp:txXfrm>
        <a:off x="6100182" y="3003834"/>
        <a:ext cx="2533842" cy="1655348"/>
      </dsp:txXfrm>
    </dsp:sp>
  </dsp:spTree>
</dsp:drawing>
</file>

<file path=ppt/diagrams/layout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de-CH"/>
          </a:p>
        </p:txBody>
      </p:sp>
      <p:sp>
        <p:nvSpPr>
          <p:cNvPr id="3" name="Datumsplatzhalt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484FEB8E-57CB-43C0-BEF7-4F4116A5252C}" type="datetimeFigureOut">
              <a:rPr lang="de-CH" smtClean="0"/>
              <a:t>14.01.2022</a:t>
            </a:fld>
            <a:endParaRPr lang="de-CH"/>
          </a:p>
        </p:txBody>
      </p:sp>
      <p:sp>
        <p:nvSpPr>
          <p:cNvPr id="4" name="Folienbildplatzhalt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de-CH"/>
          </a:p>
        </p:txBody>
      </p:sp>
      <p:sp>
        <p:nvSpPr>
          <p:cNvPr id="5" name="Notizenplatzhalt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de-CH"/>
          </a:p>
        </p:txBody>
      </p:sp>
      <p:sp>
        <p:nvSpPr>
          <p:cNvPr id="7" name="Foliennummernplatzhalt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DA53D58F-CC03-47C4-AC79-D3C984A61519}" type="slidenum">
              <a:rPr lang="de-CH" smtClean="0"/>
              <a:t>‹#›</a:t>
            </a:fld>
            <a:endParaRPr lang="de-CH"/>
          </a:p>
        </p:txBody>
      </p:sp>
    </p:spTree>
    <p:extLst>
      <p:ext uri="{BB962C8B-B14F-4D97-AF65-F5344CB8AC3E}">
        <p14:creationId xmlns:p14="http://schemas.microsoft.com/office/powerpoint/2010/main" val="66783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DA53D58F-CC03-47C4-AC79-D3C984A61519}" type="slidenum">
              <a:rPr lang="de-CH" smtClean="0"/>
              <a:t>2</a:t>
            </a:fld>
            <a:endParaRPr lang="de-CH"/>
          </a:p>
        </p:txBody>
      </p:sp>
    </p:spTree>
    <p:extLst>
      <p:ext uri="{BB962C8B-B14F-4D97-AF65-F5344CB8AC3E}">
        <p14:creationId xmlns:p14="http://schemas.microsoft.com/office/powerpoint/2010/main" val="3240202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800" dirty="0">
                <a:effectLst/>
                <a:latin typeface="Times New Roman" panose="02020603050405020304" pitchFamily="18" charset="0"/>
                <a:ea typeface="Calibri" panose="020F0502020204030204" pitchFamily="34" charset="0"/>
              </a:rPr>
              <a:t>This is what we believe to be the ideal path for your first three semesters of study. As you can see, this comprises two introductory proseminars each in linguistics and literary and cultural studies, two courses focusing on essay writing, one proseminar paper in linguistics and literature each, three topical proseminars in the three areas of study, and a number of lectures and/or other courses such as excursions. The department offers both recurrent lectures in linguistics and literary history and theory and one-off lectures on specific aspects of Anglophone cultures. Each term, you will have a variety of courses to choose from.</a:t>
            </a:r>
            <a:endParaRPr lang="en-US" dirty="0"/>
          </a:p>
        </p:txBody>
      </p:sp>
      <p:sp>
        <p:nvSpPr>
          <p:cNvPr id="4" name="Slide Number Placeholder 3"/>
          <p:cNvSpPr>
            <a:spLocks noGrp="1"/>
          </p:cNvSpPr>
          <p:nvPr>
            <p:ph type="sldNum" sz="quarter" idx="10"/>
          </p:nvPr>
        </p:nvSpPr>
        <p:spPr/>
        <p:txBody>
          <a:bodyPr/>
          <a:lstStyle/>
          <a:p>
            <a:fld id="{9FCE8F8D-A5A1-444D-B458-3B80C0C3589D}" type="slidenum">
              <a:rPr lang="en-US" smtClean="0"/>
              <a:t>12</a:t>
            </a:fld>
            <a:endParaRPr lang="en-US"/>
          </a:p>
        </p:txBody>
      </p:sp>
    </p:spTree>
    <p:extLst>
      <p:ext uri="{BB962C8B-B14F-4D97-AF65-F5344CB8AC3E}">
        <p14:creationId xmlns:p14="http://schemas.microsoft.com/office/powerpoint/2010/main" val="1469857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But studying English means more than just studying. Let’s have a look at the extracurricular activities we have on offer, many of which are actually student-run. Also, if you opt to study English in Basel, you will have access to other regional and international players in higher education.</a:t>
            </a:r>
            <a:endParaRPr lang="de-DE" dirty="0"/>
          </a:p>
        </p:txBody>
      </p:sp>
      <p:sp>
        <p:nvSpPr>
          <p:cNvPr id="4" name="Slide Number Placeholder 3"/>
          <p:cNvSpPr>
            <a:spLocks noGrp="1"/>
          </p:cNvSpPr>
          <p:nvPr>
            <p:ph type="sldNum" sz="quarter" idx="5"/>
          </p:nvPr>
        </p:nvSpPr>
        <p:spPr/>
        <p:txBody>
          <a:bodyPr/>
          <a:lstStyle/>
          <a:p>
            <a:fld id="{DA53D58F-CC03-47C4-AC79-D3C984A61519}" type="slidenum">
              <a:rPr lang="de-CH" smtClean="0"/>
              <a:t>13</a:t>
            </a:fld>
            <a:endParaRPr lang="de-CH"/>
          </a:p>
        </p:txBody>
      </p:sp>
    </p:spTree>
    <p:extLst>
      <p:ext uri="{BB962C8B-B14F-4D97-AF65-F5344CB8AC3E}">
        <p14:creationId xmlns:p14="http://schemas.microsoft.com/office/powerpoint/2010/main" val="2867294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53D58F-CC03-47C4-AC79-D3C984A61519}" type="slidenum">
              <a:rPr lang="de-CH" smtClean="0"/>
              <a:t>14</a:t>
            </a:fld>
            <a:endParaRPr lang="de-CH"/>
          </a:p>
        </p:txBody>
      </p:sp>
    </p:spTree>
    <p:extLst>
      <p:ext uri="{BB962C8B-B14F-4D97-AF65-F5344CB8AC3E}">
        <p14:creationId xmlns:p14="http://schemas.microsoft.com/office/powerpoint/2010/main" val="1918642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Every other year, the department organizes a week-long excursion to Stratford-upon-Avon, which includes 4-5 productions at the Royal Shakespeare Theatre, pre- and post-performance talks with actors and members of the production teams, theater related workshops, and academic lectures. In addition, instructors regularly organize excursions related to the courses they teach – the slide features pictures from a selection of such excursions from the last couple of years.</a:t>
            </a:r>
            <a:endParaRPr lang="en-US" dirty="0"/>
          </a:p>
        </p:txBody>
      </p:sp>
      <p:sp>
        <p:nvSpPr>
          <p:cNvPr id="4" name="Slide Number Placeholder 3"/>
          <p:cNvSpPr>
            <a:spLocks noGrp="1"/>
          </p:cNvSpPr>
          <p:nvPr>
            <p:ph type="sldNum" sz="quarter" idx="5"/>
          </p:nvPr>
        </p:nvSpPr>
        <p:spPr/>
        <p:txBody>
          <a:bodyPr/>
          <a:lstStyle/>
          <a:p>
            <a:fld id="{DA53D58F-CC03-47C4-AC79-D3C984A61519}" type="slidenum">
              <a:rPr lang="de-CH" smtClean="0"/>
              <a:t>15</a:t>
            </a:fld>
            <a:endParaRPr lang="de-CH"/>
          </a:p>
        </p:txBody>
      </p:sp>
    </p:spTree>
    <p:extLst>
      <p:ext uri="{BB962C8B-B14F-4D97-AF65-F5344CB8AC3E}">
        <p14:creationId xmlns:p14="http://schemas.microsoft.com/office/powerpoint/2010/main" val="7282591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The Student Association is the official representation of students vis-a-vis the department and the university. They also regularly organize get-togethers, BBQs, film screenings, and parties, particularly for our freshers. The Gay Beggars are our theater group. They put on 1-2 spectacular productions per year in our intimate cellar theater – not to be missed! Both the Student Association and The Gay Beggars welcome new, active members. The same is true of the English Seminar Choir and Mind-Map, a student-run organization focusing on mental health founded by English students. As you can see, there are plenty of opportunities to get involved and become an active member of our small but thriving community!</a:t>
            </a:r>
            <a:endParaRPr lang="en-US" noProof="0" dirty="0"/>
          </a:p>
        </p:txBody>
      </p:sp>
      <p:sp>
        <p:nvSpPr>
          <p:cNvPr id="4" name="Slide Number Placeholder 3"/>
          <p:cNvSpPr>
            <a:spLocks noGrp="1"/>
          </p:cNvSpPr>
          <p:nvPr>
            <p:ph type="sldNum" sz="quarter" idx="10"/>
          </p:nvPr>
        </p:nvSpPr>
        <p:spPr/>
        <p:txBody>
          <a:bodyPr/>
          <a:lstStyle/>
          <a:p>
            <a:fld id="{DA53D58F-CC03-47C4-AC79-D3C984A61519}" type="slidenum">
              <a:rPr lang="de-CH" smtClean="0"/>
              <a:t>16</a:t>
            </a:fld>
            <a:endParaRPr lang="de-CH"/>
          </a:p>
        </p:txBody>
      </p:sp>
    </p:spTree>
    <p:extLst>
      <p:ext uri="{BB962C8B-B14F-4D97-AF65-F5344CB8AC3E}">
        <p14:creationId xmlns:p14="http://schemas.microsoft.com/office/powerpoint/2010/main" val="6841950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Except for Dentistry, Environmental Sciences, Law, and Economics, all University of Basel institutions and facilities are located close to the Rhine and to each other.</a:t>
            </a:r>
            <a:endParaRPr lang="en-US" dirty="0"/>
          </a:p>
        </p:txBody>
      </p:sp>
      <p:sp>
        <p:nvSpPr>
          <p:cNvPr id="4" name="Slide Number Placeholder 3"/>
          <p:cNvSpPr>
            <a:spLocks noGrp="1"/>
          </p:cNvSpPr>
          <p:nvPr>
            <p:ph type="sldNum" sz="quarter" idx="5"/>
          </p:nvPr>
        </p:nvSpPr>
        <p:spPr/>
        <p:txBody>
          <a:bodyPr/>
          <a:lstStyle/>
          <a:p>
            <a:fld id="{DA53D58F-CC03-47C4-AC79-D3C984A61519}" type="slidenum">
              <a:rPr lang="de-CH" smtClean="0"/>
              <a:t>18</a:t>
            </a:fld>
            <a:endParaRPr lang="de-CH"/>
          </a:p>
        </p:txBody>
      </p:sp>
    </p:spTree>
    <p:extLst>
      <p:ext uri="{BB962C8B-B14F-4D97-AF65-F5344CB8AC3E}">
        <p14:creationId xmlns:p14="http://schemas.microsoft.com/office/powerpoint/2010/main" val="16122360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Please do shoot us an email anytime if you have any questions concerning our BA program!</a:t>
            </a:r>
            <a:endParaRPr lang="de-DE" dirty="0"/>
          </a:p>
        </p:txBody>
      </p:sp>
      <p:sp>
        <p:nvSpPr>
          <p:cNvPr id="4" name="Slide Number Placeholder 3"/>
          <p:cNvSpPr>
            <a:spLocks noGrp="1"/>
          </p:cNvSpPr>
          <p:nvPr>
            <p:ph type="sldNum" sz="quarter" idx="5"/>
          </p:nvPr>
        </p:nvSpPr>
        <p:spPr/>
        <p:txBody>
          <a:bodyPr/>
          <a:lstStyle/>
          <a:p>
            <a:fld id="{DA53D58F-CC03-47C4-AC79-D3C984A61519}" type="slidenum">
              <a:rPr lang="de-CH" smtClean="0"/>
              <a:t>21</a:t>
            </a:fld>
            <a:endParaRPr lang="de-CH"/>
          </a:p>
        </p:txBody>
      </p:sp>
    </p:spTree>
    <p:extLst>
      <p:ext uri="{BB962C8B-B14F-4D97-AF65-F5344CB8AC3E}">
        <p14:creationId xmlns:p14="http://schemas.microsoft.com/office/powerpoint/2010/main" val="39624439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DA53D58F-CC03-47C4-AC79-D3C984A61519}" type="slidenum">
              <a:rPr lang="de-CH" smtClean="0"/>
              <a:t>22</a:t>
            </a:fld>
            <a:endParaRPr lang="de-CH"/>
          </a:p>
        </p:txBody>
      </p:sp>
    </p:spTree>
    <p:extLst>
      <p:ext uri="{BB962C8B-B14F-4D97-AF65-F5344CB8AC3E}">
        <p14:creationId xmlns:p14="http://schemas.microsoft.com/office/powerpoint/2010/main" val="3934250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sz="1800" dirty="0">
                <a:effectLst/>
                <a:latin typeface="Times New Roman" panose="02020603050405020304" pitchFamily="18" charset="0"/>
                <a:ea typeface="Calibri" panose="020F0502020204030204" pitchFamily="34" charset="0"/>
              </a:rPr>
              <a:t>The Department of English is housed in two adjacent buildings on </a:t>
            </a:r>
            <a:r>
              <a:rPr lang="en-US" sz="1800" dirty="0" err="1">
                <a:effectLst/>
                <a:latin typeface="Times New Roman" panose="02020603050405020304" pitchFamily="18" charset="0"/>
                <a:ea typeface="Calibri" panose="020F0502020204030204" pitchFamily="34" charset="0"/>
              </a:rPr>
              <a:t>Nadelberg</a:t>
            </a:r>
            <a:r>
              <a:rPr lang="en-US" sz="1800" dirty="0">
                <a:effectLst/>
                <a:latin typeface="Times New Roman" panose="02020603050405020304" pitchFamily="18" charset="0"/>
                <a:ea typeface="Calibri" panose="020F0502020204030204" pitchFamily="34" charset="0"/>
              </a:rPr>
              <a:t> 6 plus some library space in </a:t>
            </a:r>
            <a:r>
              <a:rPr lang="en-US" sz="1800" dirty="0" err="1">
                <a:effectLst/>
                <a:latin typeface="Times New Roman" panose="02020603050405020304" pitchFamily="18" charset="0"/>
                <a:ea typeface="Calibri" panose="020F0502020204030204" pitchFamily="34" charset="0"/>
              </a:rPr>
              <a:t>Nadelberg</a:t>
            </a:r>
            <a:r>
              <a:rPr lang="en-US" sz="1800" dirty="0">
                <a:effectLst/>
                <a:latin typeface="Times New Roman" panose="02020603050405020304" pitchFamily="18" charset="0"/>
                <a:ea typeface="Calibri" panose="020F0502020204030204" pitchFamily="34" charset="0"/>
              </a:rPr>
              <a:t> 4, two minutes from the market square. The oldest of these, at the back of a cobbled courtyard, is also the oldest stone building in Basel. It was already called "</a:t>
            </a:r>
            <a:r>
              <a:rPr lang="en-US" sz="1800" dirty="0" err="1">
                <a:effectLst/>
                <a:latin typeface="Times New Roman" panose="02020603050405020304" pitchFamily="18" charset="0"/>
                <a:ea typeface="Calibri" panose="020F0502020204030204" pitchFamily="34" charset="0"/>
              </a:rPr>
              <a:t>Schönes</a:t>
            </a:r>
            <a:r>
              <a:rPr lang="en-US" sz="1800" dirty="0">
                <a:effectLst/>
                <a:latin typeface="Times New Roman" panose="02020603050405020304" pitchFamily="18" charset="0"/>
                <a:ea typeface="Calibri" panose="020F0502020204030204" pitchFamily="34" charset="0"/>
              </a:rPr>
              <a:t> Haus" ("Beautiful House") when it was first mentioned in a document in 1294, because of its wealth and decorative splendor. It is one of the few buildings that survived the earthquake of 1356.</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A53D58F-CC03-47C4-AC79-D3C984A61519}" type="slidenum">
              <a:rPr lang="de-CH" smtClean="0"/>
              <a:t>4</a:t>
            </a:fld>
            <a:endParaRPr lang="de-CH"/>
          </a:p>
        </p:txBody>
      </p:sp>
    </p:spTree>
    <p:extLst>
      <p:ext uri="{BB962C8B-B14F-4D97-AF65-F5344CB8AC3E}">
        <p14:creationId xmlns:p14="http://schemas.microsoft.com/office/powerpoint/2010/main" val="657327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200000"/>
              </a:lnSpc>
              <a:spcBef>
                <a:spcPts val="0"/>
              </a:spcBef>
              <a:spcAft>
                <a:spcPts val="0"/>
              </a:spcAft>
              <a:buFont typeface="Arial" panose="020B0604020202020204" pitchFamily="34" charset="0"/>
              <a:buNone/>
              <a:tabLst>
                <a:tab pos="457200" algn="l"/>
              </a:tabLs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The premises are dominated by the Great Lecture Hall with its ceiling beams with mythical creatures, monsters, and zodiac signs painted on them. They are the only preserved secular painting of this kind in Europe. There is also a specialty coat of arms beam in the 1</a:t>
            </a:r>
            <a:r>
              <a:rPr lang="en-US" sz="1200" baseline="30000" dirty="0">
                <a:effectLst/>
                <a:latin typeface="Times New Roman" panose="02020603050405020304" pitchFamily="18" charset="0"/>
                <a:ea typeface="Calibri" panose="020F0502020204030204" pitchFamily="34" charset="0"/>
                <a:cs typeface="Times New Roman" panose="02020603050405020304" pitchFamily="18" charset="0"/>
              </a:rPr>
              <a:t>st</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floor library, and the wood from that beam comes from 1190 — likely the oldest Swiss coat of arms. The so-called “Gothic Room” on the 2</a:t>
            </a:r>
            <a:r>
              <a:rPr lang="en-US" sz="1200" baseline="30000" dirty="0">
                <a:effectLst/>
                <a:latin typeface="Times New Roman" panose="02020603050405020304" pitchFamily="18" charset="0"/>
                <a:ea typeface="Calibri" panose="020F0502020204030204" pitchFamily="34" charset="0"/>
                <a:cs typeface="Times New Roman" panose="02020603050405020304" pitchFamily="18" charset="0"/>
              </a:rPr>
              <a:t>nd</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floor is a library with a Gothic wooden ceiling saved from the ruins of another building. </a:t>
            </a:r>
          </a:p>
          <a:p>
            <a:pPr marL="0" marR="0" lvl="0" indent="0">
              <a:lnSpc>
                <a:spcPct val="200000"/>
              </a:lnSpc>
              <a:spcBef>
                <a:spcPts val="0"/>
              </a:spcBef>
              <a:spcAft>
                <a:spcPts val="0"/>
              </a:spcAft>
              <a:buFont typeface="Arial" panose="020B0604020202020204" pitchFamily="34" charset="0"/>
              <a:buNone/>
              <a:tabLst>
                <a:tab pos="457200" algn="l"/>
              </a:tabLs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We use this space as much as possible: </a:t>
            </a:r>
          </a:p>
          <a:p>
            <a:pPr marL="742950" marR="0" lvl="1" indent="-285750">
              <a:lnSpc>
                <a:spcPct val="200000"/>
              </a:lnSpc>
              <a:spcBef>
                <a:spcPts val="0"/>
              </a:spcBef>
              <a:spcAft>
                <a:spcPts val="0"/>
              </a:spcAft>
              <a:buFont typeface="Arial" panose="020B0604020202020204" pitchFamily="34" charset="0"/>
              <a:buChar char="•"/>
              <a:tabLst>
                <a:tab pos="914400" algn="l"/>
              </a:tabLs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Our lectures take place in the Great Lecture Hall and the upstairs Room 11</a:t>
            </a:r>
          </a:p>
          <a:p>
            <a:pPr marL="742950" marR="0" lvl="1" indent="-285750">
              <a:lnSpc>
                <a:spcPct val="200000"/>
              </a:lnSpc>
              <a:spcBef>
                <a:spcPts val="0"/>
              </a:spcBef>
              <a:spcAft>
                <a:spcPts val="0"/>
              </a:spcAft>
              <a:buFont typeface="Arial" panose="020B0604020202020204" pitchFamily="34" charset="0"/>
              <a:buChar char="•"/>
              <a:tabLst>
                <a:tab pos="914400" algn="l"/>
              </a:tabLs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The department library is located on the 1</a:t>
            </a:r>
            <a:r>
              <a:rPr lang="en-US" sz="1200" baseline="30000" dirty="0">
                <a:effectLst/>
                <a:latin typeface="Times New Roman" panose="02020603050405020304" pitchFamily="18" charset="0"/>
                <a:ea typeface="Calibri" panose="020F0502020204030204" pitchFamily="34" charset="0"/>
                <a:cs typeface="Times New Roman" panose="02020603050405020304" pitchFamily="18" charset="0"/>
              </a:rPr>
              <a:t>st</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and 2</a:t>
            </a:r>
            <a:r>
              <a:rPr lang="en-US" sz="1200" baseline="30000" dirty="0">
                <a:effectLst/>
                <a:latin typeface="Times New Roman" panose="02020603050405020304" pitchFamily="18" charset="0"/>
                <a:ea typeface="Calibri" panose="020F0502020204030204" pitchFamily="34" charset="0"/>
                <a:cs typeface="Times New Roman" panose="02020603050405020304" pitchFamily="18" charset="0"/>
              </a:rPr>
              <a:t>nd</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floors of </a:t>
            </a: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Nadelberg</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6 with some additional space in </a:t>
            </a: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Nadelberg</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4, which otherwise houses the German Department </a:t>
            </a:r>
          </a:p>
          <a:p>
            <a:pPr marL="742950" marR="0" lvl="1" indent="-285750">
              <a:lnSpc>
                <a:spcPct val="200000"/>
              </a:lnSpc>
              <a:spcBef>
                <a:spcPts val="0"/>
              </a:spcBef>
              <a:spcAft>
                <a:spcPts val="0"/>
              </a:spcAft>
              <a:buFont typeface="Arial" panose="020B0604020202020204" pitchFamily="34" charset="0"/>
              <a:buChar char="•"/>
              <a:tabLst>
                <a:tab pos="914400" algn="l"/>
              </a:tabLs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All the instructors’ offices and the secretary’s office are located on the 1</a:t>
            </a:r>
            <a:r>
              <a:rPr lang="en-US" sz="1200" baseline="30000" dirty="0">
                <a:effectLst/>
                <a:latin typeface="Times New Roman" panose="02020603050405020304" pitchFamily="18" charset="0"/>
                <a:ea typeface="Calibri" panose="020F0502020204030204" pitchFamily="34" charset="0"/>
                <a:cs typeface="Times New Roman" panose="02020603050405020304" pitchFamily="18" charset="0"/>
              </a:rPr>
              <a:t>st</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and 2</a:t>
            </a:r>
            <a:r>
              <a:rPr lang="en-US" sz="1200" baseline="30000" dirty="0">
                <a:effectLst/>
                <a:latin typeface="Times New Roman" panose="02020603050405020304" pitchFamily="18" charset="0"/>
                <a:ea typeface="Calibri" panose="020F0502020204030204" pitchFamily="34" charset="0"/>
                <a:cs typeface="Times New Roman" panose="02020603050405020304" pitchFamily="18" charset="0"/>
              </a:rPr>
              <a:t>nd</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floors of </a:t>
            </a: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Nadelberg</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6</a:t>
            </a:r>
          </a:p>
          <a:p>
            <a:pPr marL="742950" marR="0" lvl="1" indent="-285750">
              <a:lnSpc>
                <a:spcPct val="200000"/>
              </a:lnSpc>
              <a:spcBef>
                <a:spcPts val="0"/>
              </a:spcBef>
              <a:spcAft>
                <a:spcPts val="0"/>
              </a:spcAft>
              <a:buFont typeface="Arial" panose="020B0604020202020204" pitchFamily="34" charset="0"/>
              <a:buChar char="•"/>
              <a:tabLst>
                <a:tab pos="914400" algn="l"/>
              </a:tabLs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The cellar was converted into a studio theatre seating about 100 people </a:t>
            </a:r>
          </a:p>
          <a:p>
            <a:pPr marL="742950" marR="0" lvl="1" indent="-285750">
              <a:lnSpc>
                <a:spcPct val="200000"/>
              </a:lnSpc>
              <a:spcBef>
                <a:spcPts val="0"/>
              </a:spcBef>
              <a:spcAft>
                <a:spcPts val="0"/>
              </a:spcAft>
              <a:buFont typeface="Arial" panose="020B0604020202020204" pitchFamily="34" charset="0"/>
              <a:buChar char="•"/>
              <a:tabLst>
                <a:tab pos="914400" algn="l"/>
              </a:tabLs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The courtyard hosts many social events including most of the activities by the Student Association (FG), Bloomsday, jazz festival events, and the summer productions of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Shakespeare in the Courtyard</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from Upstart Theatre.</a:t>
            </a:r>
          </a:p>
          <a:p>
            <a:r>
              <a:rPr lang="en-US" sz="1200" dirty="0">
                <a:effectLst/>
                <a:latin typeface="Times New Roman" panose="02020603050405020304" pitchFamily="18" charset="0"/>
                <a:ea typeface="Calibri" panose="020F0502020204030204" pitchFamily="34" charset="0"/>
              </a:rPr>
              <a:t>We may be a bit biased here, but we pride ourselves of offering one of the most beautiful study environments in all of Switzerland!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A53D58F-CC03-47C4-AC79-D3C984A61519}" type="slidenum">
              <a:rPr lang="de-CH" smtClean="0"/>
              <a:t>5</a:t>
            </a:fld>
            <a:endParaRPr lang="de-CH"/>
          </a:p>
        </p:txBody>
      </p:sp>
    </p:spTree>
    <p:extLst>
      <p:ext uri="{BB962C8B-B14F-4D97-AF65-F5344CB8AC3E}">
        <p14:creationId xmlns:p14="http://schemas.microsoft.com/office/powerpoint/2010/main" val="3153355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These are some of the fields that our department covers across the two main areas of literary and cultural studies and linguistics. Each of these two areas has two professors with different research foci. All of us, your instructors, do not only teach but also do our own research, which you will notice in the topics of classes we offer, and our favorite hobby-horses that you will get to know during your studies.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rPr>
              <a:t>We have about 20 full-time and part-time instructors and around 500 undergraduate and graduate students. We encourage you to check out the staff profiles on the department website. You might also want to check the University of Basel’s course listings for the last couple of years to get an idea of the range of courses we offer: https://vorlesungsverzeichnis.unibas.ch/de/recherche (</a:t>
            </a:r>
            <a:r>
              <a:rPr lang="en-US" sz="1800" dirty="0" err="1">
                <a:effectLst/>
                <a:latin typeface="Times New Roman" panose="02020603050405020304" pitchFamily="18" charset="0"/>
                <a:ea typeface="Calibri" panose="020F0502020204030204" pitchFamily="34" charset="0"/>
              </a:rPr>
              <a:t>Studiengänge</a:t>
            </a:r>
            <a:r>
              <a:rPr lang="en-US" sz="1800" dirty="0">
                <a:effectLst/>
                <a:latin typeface="Times New Roman" panose="02020603050405020304" pitchFamily="18" charset="0"/>
                <a:ea typeface="Calibri" panose="020F0502020204030204" pitchFamily="34" charset="0"/>
              </a:rPr>
              <a:t> und Module → </a:t>
            </a:r>
            <a:r>
              <a:rPr lang="en-US" sz="1800" dirty="0" err="1">
                <a:effectLst/>
                <a:latin typeface="Times New Roman" panose="02020603050405020304" pitchFamily="18" charset="0"/>
                <a:ea typeface="Calibri" panose="020F0502020204030204" pitchFamily="34" charset="0"/>
              </a:rPr>
              <a:t>Philosophisch-Historische</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Fakultät</a:t>
            </a:r>
            <a:r>
              <a:rPr lang="en-US" sz="1800" dirty="0">
                <a:effectLst/>
                <a:latin typeface="Times New Roman" panose="02020603050405020304" pitchFamily="18" charset="0"/>
                <a:ea typeface="Calibri" panose="020F0502020204030204" pitchFamily="34" charset="0"/>
              </a:rPr>
              <a:t> → </a:t>
            </a:r>
            <a:r>
              <a:rPr lang="en-US" sz="1800" dirty="0" err="1">
                <a:effectLst/>
                <a:latin typeface="Times New Roman" panose="02020603050405020304" pitchFamily="18" charset="0"/>
                <a:ea typeface="Calibri" panose="020F0502020204030204" pitchFamily="34" charset="0"/>
              </a:rPr>
              <a:t>Bachelorstudium</a:t>
            </a:r>
            <a:r>
              <a:rPr lang="en-US" sz="1800" dirty="0">
                <a:effectLst/>
                <a:latin typeface="Times New Roman" panose="02020603050405020304" pitchFamily="18" charset="0"/>
                <a:ea typeface="Calibri" panose="020F0502020204030204" pitchFamily="34" charset="0"/>
              </a:rPr>
              <a:t> → </a:t>
            </a:r>
            <a:r>
              <a:rPr lang="en-US" sz="1800" dirty="0" err="1">
                <a:effectLst/>
                <a:latin typeface="Times New Roman" panose="02020603050405020304" pitchFamily="18" charset="0"/>
                <a:ea typeface="Calibri" panose="020F0502020204030204" pitchFamily="34" charset="0"/>
              </a:rPr>
              <a:t>Englisch</a:t>
            </a:r>
            <a:r>
              <a:rPr lang="en-US" sz="1800" dirty="0">
                <a:effectLst/>
                <a:latin typeface="Times New Roman" panose="02020603050405020304" pitchFamily="18" charset="0"/>
                <a:ea typeface="Calibri" panose="020F0502020204030204" pitchFamily="34" charset="0"/>
              </a:rPr>
              <a: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10"/>
          </p:nvPr>
        </p:nvSpPr>
        <p:spPr/>
        <p:txBody>
          <a:bodyPr/>
          <a:lstStyle/>
          <a:p>
            <a:fld id="{DA53D58F-CC03-47C4-AC79-D3C984A61519}" type="slidenum">
              <a:rPr lang="de-CH" smtClean="0"/>
              <a:t>6</a:t>
            </a:fld>
            <a:endParaRPr lang="de-CH"/>
          </a:p>
        </p:txBody>
      </p:sp>
    </p:spTree>
    <p:extLst>
      <p:ext uri="{BB962C8B-B14F-4D97-AF65-F5344CB8AC3E}">
        <p14:creationId xmlns:p14="http://schemas.microsoft.com/office/powerpoint/2010/main" val="890012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200000"/>
              </a:lnSpc>
              <a:spcBef>
                <a:spcPts val="0"/>
              </a:spcBef>
              <a:spcAft>
                <a:spcPts val="0"/>
              </a:spcAft>
              <a:buFont typeface="Arial" panose="020B0604020202020204" pitchFamily="34" charset="0"/>
              <a:buNone/>
              <a:tabLst>
                <a:tab pos="45720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Make sure to browse our website, which offers a wealth of information ranging from event announcements to study plans and manuals to the department’s research activities to information on the department’s history. In the “About Us” section, you will find all staff profiles. You might also want to browse our latest annual reports to get an idea of (academic) life at the department.</a:t>
            </a:r>
          </a:p>
        </p:txBody>
      </p:sp>
      <p:sp>
        <p:nvSpPr>
          <p:cNvPr id="4" name="Slide Number Placeholder 3"/>
          <p:cNvSpPr>
            <a:spLocks noGrp="1"/>
          </p:cNvSpPr>
          <p:nvPr>
            <p:ph type="sldNum" sz="quarter" idx="5"/>
          </p:nvPr>
        </p:nvSpPr>
        <p:spPr/>
        <p:txBody>
          <a:bodyPr/>
          <a:lstStyle/>
          <a:p>
            <a:fld id="{DA53D58F-CC03-47C4-AC79-D3C984A61519}" type="slidenum">
              <a:rPr lang="de-CH" smtClean="0"/>
              <a:t>7</a:t>
            </a:fld>
            <a:endParaRPr lang="de-CH"/>
          </a:p>
        </p:txBody>
      </p:sp>
    </p:spTree>
    <p:extLst>
      <p:ext uri="{BB962C8B-B14F-4D97-AF65-F5344CB8AC3E}">
        <p14:creationId xmlns:p14="http://schemas.microsoft.com/office/powerpoint/2010/main" val="2895219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So how is the BA English organized? What awaits you if you enroll with us?</a:t>
            </a:r>
            <a:endParaRPr lang="de-DE" dirty="0"/>
          </a:p>
        </p:txBody>
      </p:sp>
      <p:sp>
        <p:nvSpPr>
          <p:cNvPr id="4" name="Slide Number Placeholder 3"/>
          <p:cNvSpPr>
            <a:spLocks noGrp="1"/>
          </p:cNvSpPr>
          <p:nvPr>
            <p:ph type="sldNum" sz="quarter" idx="5"/>
          </p:nvPr>
        </p:nvSpPr>
        <p:spPr/>
        <p:txBody>
          <a:bodyPr/>
          <a:lstStyle/>
          <a:p>
            <a:fld id="{DA53D58F-CC03-47C4-AC79-D3C984A61519}" type="slidenum">
              <a:rPr lang="de-CH" smtClean="0"/>
              <a:t>8</a:t>
            </a:fld>
            <a:endParaRPr lang="de-CH"/>
          </a:p>
        </p:txBody>
      </p:sp>
    </p:spTree>
    <p:extLst>
      <p:ext uri="{BB962C8B-B14F-4D97-AF65-F5344CB8AC3E}">
        <p14:creationId xmlns:p14="http://schemas.microsoft.com/office/powerpoint/2010/main" val="569416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0"/>
              </a:spcAft>
            </a:pP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Here you can see the general make-up of the program and the requirements for obtaining your BA degree:</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lnSpc>
                <a:spcPct val="200000"/>
              </a:lnSpc>
              <a:spcBef>
                <a:spcPts val="0"/>
              </a:spcBef>
              <a:spcAft>
                <a:spcPts val="0"/>
              </a:spcAft>
              <a:buFont typeface="Arial" panose="020B0604020202020204" pitchFamily="34" charset="0"/>
              <a:buChar char="•"/>
              <a:tabLst>
                <a:tab pos="914400" algn="l"/>
              </a:tabLst>
            </a:pP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As freshers, your main concern will be the introductory modules in Linguistics, Anglophone Literary and Cultural Studies, and Academic Communication in English.</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Modules consist of courses in different formats (proseminars, seminars, lectures, excursions etc.) and proseminar and seminar papers.</a:t>
            </a:r>
          </a:p>
          <a:p>
            <a:pPr marL="742950" marR="0" lvl="1" indent="-285750">
              <a:lnSpc>
                <a:spcPct val="200000"/>
              </a:lnSpc>
              <a:spcBef>
                <a:spcPts val="0"/>
              </a:spcBef>
              <a:spcAft>
                <a:spcPts val="0"/>
              </a:spcAft>
              <a:buFont typeface="Arial" panose="020B0604020202020204" pitchFamily="34" charset="0"/>
              <a:buChar char="•"/>
              <a:tabLst>
                <a:tab pos="914400" algn="l"/>
              </a:tabLst>
            </a:pP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Once you have completed your introductory modules, you can move on to the advanced modules, which build on and further refine the knowledge acquired in your study’s introductory phase.</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lnSpc>
                <a:spcPct val="200000"/>
              </a:lnSpc>
              <a:spcBef>
                <a:spcPts val="0"/>
              </a:spcBef>
              <a:spcAft>
                <a:spcPts val="0"/>
              </a:spcAft>
              <a:buFont typeface="Arial" panose="020B0604020202020204" pitchFamily="34" charset="0"/>
              <a:buChar char="•"/>
              <a:tabLst>
                <a:tab pos="914400" algn="l"/>
              </a:tabLst>
            </a:pP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You also need to take courses in Basel’s specialty </a:t>
            </a:r>
            <a:r>
              <a:rPr lang="en-GB" sz="1200" dirty="0" err="1">
                <a:effectLst/>
                <a:latin typeface="Times New Roman" panose="02020603050405020304" pitchFamily="18" charset="0"/>
                <a:ea typeface="Calibri" panose="020F0502020204030204" pitchFamily="34" charset="0"/>
                <a:cs typeface="Times New Roman" panose="02020603050405020304" pitchFamily="18" charset="0"/>
              </a:rPr>
              <a:t>interphilology</a:t>
            </a: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 module, in which you can choose from a variety of courses from all modern languages taught at Basel.</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lnSpc>
                <a:spcPct val="200000"/>
              </a:lnSpc>
              <a:spcBef>
                <a:spcPts val="0"/>
              </a:spcBef>
              <a:spcAft>
                <a:spcPts val="0"/>
              </a:spcAft>
              <a:buFont typeface="Arial" panose="020B0604020202020204" pitchFamily="34" charset="0"/>
              <a:buChar char="•"/>
              <a:tabLst>
                <a:tab pos="914400" algn="l"/>
              </a:tabLst>
            </a:pP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You cap off your studies with your written BA exam.</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en-GB" sz="1200" dirty="0">
                <a:effectLst/>
                <a:latin typeface="Times New Roman" panose="02020603050405020304" pitchFamily="18" charset="0"/>
                <a:ea typeface="Calibri" panose="020F0502020204030204" pitchFamily="34" charset="0"/>
              </a:rPr>
              <a:t>Let’s go over this in a bit more detail…</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FCE8F8D-A5A1-444D-B458-3B80C0C3589D}" type="slidenum">
              <a:rPr lang="en-US" smtClean="0"/>
              <a:t>9</a:t>
            </a:fld>
            <a:endParaRPr lang="en-US"/>
          </a:p>
        </p:txBody>
      </p:sp>
    </p:spTree>
    <p:extLst>
      <p:ext uri="{BB962C8B-B14F-4D97-AF65-F5344CB8AC3E}">
        <p14:creationId xmlns:p14="http://schemas.microsoft.com/office/powerpoint/2010/main" val="2324104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This is our Sample Study Plan showing you what we believe to be the best and most efficient way of organizing your studies. This plan is available on our website.</a:t>
            </a:r>
            <a:endParaRPr lang="en-US" dirty="0"/>
          </a:p>
        </p:txBody>
      </p:sp>
      <p:sp>
        <p:nvSpPr>
          <p:cNvPr id="4" name="Slide Number Placeholder 3"/>
          <p:cNvSpPr>
            <a:spLocks noGrp="1"/>
          </p:cNvSpPr>
          <p:nvPr>
            <p:ph type="sldNum" sz="quarter" idx="5"/>
          </p:nvPr>
        </p:nvSpPr>
        <p:spPr/>
        <p:txBody>
          <a:bodyPr/>
          <a:lstStyle/>
          <a:p>
            <a:fld id="{DA53D58F-CC03-47C4-AC79-D3C984A61519}" type="slidenum">
              <a:rPr lang="de-CH" smtClean="0"/>
              <a:t>10</a:t>
            </a:fld>
            <a:endParaRPr lang="de-CH"/>
          </a:p>
        </p:txBody>
      </p:sp>
    </p:spTree>
    <p:extLst>
      <p:ext uri="{BB962C8B-B14F-4D97-AF65-F5344CB8AC3E}">
        <p14:creationId xmlns:p14="http://schemas.microsoft.com/office/powerpoint/2010/main" val="24413487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Generally, the BA English consists of an introductory and an advanced study phase. Let’s zoom in on the Basic Modules, that is, semesters 1-3.</a:t>
            </a:r>
            <a:endParaRPr lang="en-US" dirty="0"/>
          </a:p>
        </p:txBody>
      </p:sp>
      <p:sp>
        <p:nvSpPr>
          <p:cNvPr id="4" name="Slide Number Placeholder 3"/>
          <p:cNvSpPr>
            <a:spLocks noGrp="1"/>
          </p:cNvSpPr>
          <p:nvPr>
            <p:ph type="sldNum" sz="quarter" idx="5"/>
          </p:nvPr>
        </p:nvSpPr>
        <p:spPr/>
        <p:txBody>
          <a:bodyPr/>
          <a:lstStyle/>
          <a:p>
            <a:fld id="{DA53D58F-CC03-47C4-AC79-D3C984A61519}" type="slidenum">
              <a:rPr lang="de-CH" smtClean="0"/>
              <a:t>11</a:t>
            </a:fld>
            <a:endParaRPr lang="de-CH"/>
          </a:p>
        </p:txBody>
      </p:sp>
    </p:spTree>
    <p:extLst>
      <p:ext uri="{BB962C8B-B14F-4D97-AF65-F5344CB8AC3E}">
        <p14:creationId xmlns:p14="http://schemas.microsoft.com/office/powerpoint/2010/main" val="15590101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10" name="Rechteck 9"/>
          <p:cNvSpPr/>
          <p:nvPr userDrawn="1"/>
        </p:nvSpPr>
        <p:spPr>
          <a:xfrm>
            <a:off x="0" y="231478"/>
            <a:ext cx="8928100" cy="48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err="1"/>
          </a:p>
        </p:txBody>
      </p:sp>
      <p:sp>
        <p:nvSpPr>
          <p:cNvPr id="2" name="Titel 1"/>
          <p:cNvSpPr>
            <a:spLocks noGrp="1"/>
          </p:cNvSpPr>
          <p:nvPr>
            <p:ph type="ctrTitle"/>
          </p:nvPr>
        </p:nvSpPr>
        <p:spPr>
          <a:xfrm>
            <a:off x="828000" y="1764000"/>
            <a:ext cx="7772400" cy="730844"/>
          </a:xfrm>
        </p:spPr>
        <p:txBody>
          <a:bodyPr/>
          <a:lstStyle>
            <a:lvl1pPr>
              <a:lnSpc>
                <a:spcPts val="4000"/>
              </a:lnSpc>
              <a:defRPr sz="3600"/>
            </a:lvl1pPr>
          </a:lstStyle>
          <a:p>
            <a:r>
              <a:rPr lang="de-DE" dirty="0"/>
              <a:t>Mastertitelformat bearbeiten</a:t>
            </a:r>
            <a:endParaRPr lang="de-CH" dirty="0"/>
          </a:p>
        </p:txBody>
      </p:sp>
      <p:pic>
        <p:nvPicPr>
          <p:cNvPr id="11" name="Grafik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3051" y="382946"/>
            <a:ext cx="1628546" cy="568757"/>
          </a:xfrm>
          <a:prstGeom prst="rect">
            <a:avLst/>
          </a:prstGeom>
        </p:spPr>
      </p:pic>
      <p:sp>
        <p:nvSpPr>
          <p:cNvPr id="6" name="Untertitel 2">
            <a:extLst>
              <a:ext uri="{FF2B5EF4-FFF2-40B4-BE49-F238E27FC236}">
                <a16:creationId xmlns:a16="http://schemas.microsoft.com/office/drawing/2014/main" id="{1974A409-8078-0A46-BA8A-90651BA7DDCB}"/>
              </a:ext>
            </a:extLst>
          </p:cNvPr>
          <p:cNvSpPr>
            <a:spLocks noGrp="1"/>
          </p:cNvSpPr>
          <p:nvPr>
            <p:ph type="subTitle" idx="1" hasCustomPrompt="1"/>
          </p:nvPr>
        </p:nvSpPr>
        <p:spPr>
          <a:xfrm>
            <a:off x="828000" y="2728593"/>
            <a:ext cx="6800850" cy="324036"/>
          </a:xfrm>
        </p:spPr>
        <p:txBody>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dirty="0"/>
              <a:t>Autor, DD.MM.YY</a:t>
            </a:r>
          </a:p>
        </p:txBody>
      </p:sp>
    </p:spTree>
    <p:extLst>
      <p:ext uri="{BB962C8B-B14F-4D97-AF65-F5344CB8AC3E}">
        <p14:creationId xmlns:p14="http://schemas.microsoft.com/office/powerpoint/2010/main" val="2170675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dirty="0"/>
          </a:p>
        </p:txBody>
      </p:sp>
      <p:sp>
        <p:nvSpPr>
          <p:cNvPr id="6" name="Datumsplatzhalter 5"/>
          <p:cNvSpPr>
            <a:spLocks noGrp="1"/>
          </p:cNvSpPr>
          <p:nvPr>
            <p:ph type="dt" sz="half" idx="10"/>
          </p:nvPr>
        </p:nvSpPr>
        <p:spPr/>
        <p:txBody>
          <a:bodyPr/>
          <a:lstStyle/>
          <a:p>
            <a:r>
              <a:rPr lang="de-DE"/>
              <a:t>Titel Vorname Nachname, Gliederungseinheit</a:t>
            </a:r>
            <a:endParaRPr lang="de-CH"/>
          </a:p>
        </p:txBody>
      </p:sp>
      <p:sp>
        <p:nvSpPr>
          <p:cNvPr id="7" name="Fußzeilenplatzhalter 6"/>
          <p:cNvSpPr>
            <a:spLocks noGrp="1"/>
          </p:cNvSpPr>
          <p:nvPr>
            <p:ph type="ftr" sz="quarter" idx="11"/>
          </p:nvPr>
        </p:nvSpPr>
        <p:spPr/>
        <p:txBody>
          <a:bodyPr/>
          <a:lstStyle/>
          <a:p>
            <a:pPr algn="r"/>
            <a:r>
              <a:rPr lang="de-CH"/>
              <a:t>Universität Basel</a:t>
            </a:r>
          </a:p>
        </p:txBody>
      </p:sp>
      <p:sp>
        <p:nvSpPr>
          <p:cNvPr id="8" name="Foliennummernplatzhalter 7"/>
          <p:cNvSpPr>
            <a:spLocks noGrp="1"/>
          </p:cNvSpPr>
          <p:nvPr>
            <p:ph type="sldNum" sz="quarter" idx="12"/>
          </p:nvPr>
        </p:nvSpPr>
        <p:spPr/>
        <p:txBody>
          <a:bodyPr/>
          <a:lstStyle/>
          <a:p>
            <a:fld id="{B3811826-9277-4232-A2B5-17D05DFC7392}" type="slidenum">
              <a:rPr lang="de-CH" smtClean="0"/>
              <a:pPr/>
              <a:t>‹#›</a:t>
            </a:fld>
            <a:endParaRPr lang="de-CH"/>
          </a:p>
        </p:txBody>
      </p:sp>
    </p:spTree>
    <p:extLst>
      <p:ext uri="{BB962C8B-B14F-4D97-AF65-F5344CB8AC3E}">
        <p14:creationId xmlns:p14="http://schemas.microsoft.com/office/powerpoint/2010/main" val="42032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r>
              <a:rPr lang="de-DE"/>
              <a:t>Titel Vorname Nachname, Gliederungseinheit</a:t>
            </a:r>
            <a:endParaRPr lang="de-CH"/>
          </a:p>
        </p:txBody>
      </p:sp>
      <p:sp>
        <p:nvSpPr>
          <p:cNvPr id="6" name="Fußzeilenplatzhalter 5"/>
          <p:cNvSpPr>
            <a:spLocks noGrp="1"/>
          </p:cNvSpPr>
          <p:nvPr>
            <p:ph type="ftr" sz="quarter" idx="11"/>
          </p:nvPr>
        </p:nvSpPr>
        <p:spPr/>
        <p:txBody>
          <a:bodyPr/>
          <a:lstStyle/>
          <a:p>
            <a:pPr algn="r"/>
            <a:r>
              <a:rPr lang="de-CH"/>
              <a:t>Universität Basel</a:t>
            </a:r>
          </a:p>
        </p:txBody>
      </p:sp>
      <p:sp>
        <p:nvSpPr>
          <p:cNvPr id="7" name="Foliennummernplatzhalter 6"/>
          <p:cNvSpPr>
            <a:spLocks noGrp="1"/>
          </p:cNvSpPr>
          <p:nvPr>
            <p:ph type="sldNum" sz="quarter" idx="12"/>
          </p:nvPr>
        </p:nvSpPr>
        <p:spPr/>
        <p:txBody>
          <a:bodyPr/>
          <a:lstStyle/>
          <a:p>
            <a:fld id="{B3811826-9277-4232-A2B5-17D05DFC7392}" type="slidenum">
              <a:rPr lang="de-CH" smtClean="0"/>
              <a:pPr/>
              <a:t>‹#›</a:t>
            </a:fld>
            <a:endParaRPr lang="de-CH"/>
          </a:p>
        </p:txBody>
      </p:sp>
    </p:spTree>
    <p:extLst>
      <p:ext uri="{BB962C8B-B14F-4D97-AF65-F5344CB8AC3E}">
        <p14:creationId xmlns:p14="http://schemas.microsoft.com/office/powerpoint/2010/main" val="281834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10" name="Rechteck 9"/>
          <p:cNvSpPr/>
          <p:nvPr userDrawn="1"/>
        </p:nvSpPr>
        <p:spPr>
          <a:xfrm>
            <a:off x="0" y="230401"/>
            <a:ext cx="8928000" cy="3311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err="1"/>
          </a:p>
        </p:txBody>
      </p:sp>
      <p:sp>
        <p:nvSpPr>
          <p:cNvPr id="2" name="Titel 1"/>
          <p:cNvSpPr>
            <a:spLocks noGrp="1"/>
          </p:cNvSpPr>
          <p:nvPr>
            <p:ph type="ctrTitle"/>
          </p:nvPr>
        </p:nvSpPr>
        <p:spPr>
          <a:xfrm>
            <a:off x="828000" y="1764000"/>
            <a:ext cx="7772400" cy="1044526"/>
          </a:xfrm>
        </p:spPr>
        <p:txBody>
          <a:bodyPr/>
          <a:lstStyle>
            <a:lvl1pPr>
              <a:lnSpc>
                <a:spcPts val="4000"/>
              </a:lnSpc>
              <a:defRPr sz="3600"/>
            </a:lvl1pPr>
          </a:lstStyle>
          <a:p>
            <a:r>
              <a:rPr lang="de-DE" dirty="0"/>
              <a:t>Mastertitelformat bearbeiten</a:t>
            </a:r>
            <a:endParaRPr lang="de-CH" dirty="0"/>
          </a:p>
        </p:txBody>
      </p:sp>
      <p:sp>
        <p:nvSpPr>
          <p:cNvPr id="3" name="Untertitel 2"/>
          <p:cNvSpPr>
            <a:spLocks noGrp="1"/>
          </p:cNvSpPr>
          <p:nvPr>
            <p:ph type="subTitle" idx="1" hasCustomPrompt="1"/>
          </p:nvPr>
        </p:nvSpPr>
        <p:spPr>
          <a:xfrm>
            <a:off x="828000" y="2952000"/>
            <a:ext cx="6800850" cy="324036"/>
          </a:xfrm>
        </p:spPr>
        <p:txBody>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dirty="0"/>
              <a:t>Autor, DD.MM.YY</a:t>
            </a:r>
          </a:p>
        </p:txBody>
      </p:sp>
      <p:pic>
        <p:nvPicPr>
          <p:cNvPr id="11" name="Grafik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3051" y="382946"/>
            <a:ext cx="1628546" cy="568757"/>
          </a:xfrm>
          <a:prstGeom prst="rect">
            <a:avLst/>
          </a:prstGeom>
        </p:spPr>
      </p:pic>
      <p:sp>
        <p:nvSpPr>
          <p:cNvPr id="12" name="Bildplatzhalter 11"/>
          <p:cNvSpPr>
            <a:spLocks noGrp="1"/>
          </p:cNvSpPr>
          <p:nvPr>
            <p:ph type="pic" sz="quarter" idx="10"/>
          </p:nvPr>
        </p:nvSpPr>
        <p:spPr>
          <a:xfrm>
            <a:off x="215900" y="3550356"/>
            <a:ext cx="8712200" cy="3118732"/>
          </a:xfrm>
        </p:spPr>
        <p:txBody>
          <a:bodyPr/>
          <a:lstStyle/>
          <a:p>
            <a:r>
              <a:rPr lang="de-DE"/>
              <a:t>Bild durch Klicken auf Symbol hinzufügen</a:t>
            </a:r>
            <a:endParaRPr lang="de-CH"/>
          </a:p>
        </p:txBody>
      </p:sp>
    </p:spTree>
    <p:extLst>
      <p:ext uri="{BB962C8B-B14F-4D97-AF65-F5344CB8AC3E}">
        <p14:creationId xmlns:p14="http://schemas.microsoft.com/office/powerpoint/2010/main" val="2432409846"/>
      </p:ext>
    </p:extLst>
  </p:cSld>
  <p:clrMapOvr>
    <a:masterClrMapping/>
  </p:clrMapOvr>
  <p:extLst>
    <p:ext uri="{DCECCB84-F9BA-43D5-87BE-67443E8EF086}">
      <p15:sldGuideLst xmlns:p15="http://schemas.microsoft.com/office/powerpoint/2012/main">
        <p15:guide id="1" pos="5624" userDrawn="1">
          <p15:clr>
            <a:srgbClr val="FBAE40"/>
          </p15:clr>
        </p15:guide>
        <p15:guide id="2" pos="521" userDrawn="1">
          <p15:clr>
            <a:srgbClr val="FBAE40"/>
          </p15:clr>
        </p15:guide>
        <p15:guide id="3" pos="136" userDrawn="1">
          <p15:clr>
            <a:srgbClr val="FBAE40"/>
          </p15:clr>
        </p15:guide>
        <p15:guide id="4" orient="horz" pos="2228" userDrawn="1">
          <p15:clr>
            <a:srgbClr val="FBAE40"/>
          </p15:clr>
        </p15:guide>
        <p15:guide id="5" orient="horz" pos="420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elfolie mit Bi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0A12289E-0025-A340-8914-9B79685F00C0}"/>
              </a:ext>
            </a:extLst>
          </p:cNvPr>
          <p:cNvSpPr/>
          <p:nvPr userDrawn="1"/>
        </p:nvSpPr>
        <p:spPr>
          <a:xfrm>
            <a:off x="0" y="224951"/>
            <a:ext cx="8928000" cy="3311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err="1"/>
          </a:p>
        </p:txBody>
      </p:sp>
      <p:pic>
        <p:nvPicPr>
          <p:cNvPr id="4" name="Grafik 3">
            <a:extLst>
              <a:ext uri="{FF2B5EF4-FFF2-40B4-BE49-F238E27FC236}">
                <a16:creationId xmlns:a16="http://schemas.microsoft.com/office/drawing/2014/main" id="{7CEBBA5E-22D5-D342-95A3-300DC79386B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9470" t="60476" r="12866"/>
          <a:stretch/>
        </p:blipFill>
        <p:spPr>
          <a:xfrm>
            <a:off x="777874" y="1054100"/>
            <a:ext cx="1997075" cy="421640"/>
          </a:xfrm>
          <a:prstGeom prst="rect">
            <a:avLst/>
          </a:prstGeom>
        </p:spPr>
      </p:pic>
      <p:sp>
        <p:nvSpPr>
          <p:cNvPr id="2" name="Titel 1"/>
          <p:cNvSpPr>
            <a:spLocks noGrp="1"/>
          </p:cNvSpPr>
          <p:nvPr>
            <p:ph type="ctrTitle"/>
          </p:nvPr>
        </p:nvSpPr>
        <p:spPr>
          <a:xfrm>
            <a:off x="828000" y="1764000"/>
            <a:ext cx="7772400" cy="1044526"/>
          </a:xfrm>
        </p:spPr>
        <p:txBody>
          <a:bodyPr/>
          <a:lstStyle>
            <a:lvl1pPr>
              <a:lnSpc>
                <a:spcPts val="4000"/>
              </a:lnSpc>
              <a:defRPr sz="3600"/>
            </a:lvl1pPr>
          </a:lstStyle>
          <a:p>
            <a:r>
              <a:rPr lang="de-DE" dirty="0"/>
              <a:t>Mastertitelformat bearbeiten</a:t>
            </a:r>
            <a:endParaRPr lang="de-CH" dirty="0"/>
          </a:p>
        </p:txBody>
      </p:sp>
      <p:cxnSp>
        <p:nvCxnSpPr>
          <p:cNvPr id="5" name="Gerade Verbindung 4">
            <a:extLst>
              <a:ext uri="{FF2B5EF4-FFF2-40B4-BE49-F238E27FC236}">
                <a16:creationId xmlns:a16="http://schemas.microsoft.com/office/drawing/2014/main" id="{A706CED2-A95E-8B43-BDDF-B880CF37B730}"/>
              </a:ext>
            </a:extLst>
          </p:cNvPr>
          <p:cNvCxnSpPr/>
          <p:nvPr userDrawn="1"/>
        </p:nvCxnSpPr>
        <p:spPr>
          <a:xfrm>
            <a:off x="7561244" y="554355"/>
            <a:ext cx="0" cy="78295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Grafik 12">
            <a:extLst>
              <a:ext uri="{FF2B5EF4-FFF2-40B4-BE49-F238E27FC236}">
                <a16:creationId xmlns:a16="http://schemas.microsoft.com/office/drawing/2014/main" id="{674557E2-FED9-B74A-8E69-C685F708238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83051" y="382946"/>
            <a:ext cx="1628546" cy="568757"/>
          </a:xfrm>
          <a:prstGeom prst="rect">
            <a:avLst/>
          </a:prstGeom>
        </p:spPr>
      </p:pic>
      <p:sp>
        <p:nvSpPr>
          <p:cNvPr id="17" name="Untertitel 2">
            <a:extLst>
              <a:ext uri="{FF2B5EF4-FFF2-40B4-BE49-F238E27FC236}">
                <a16:creationId xmlns:a16="http://schemas.microsoft.com/office/drawing/2014/main" id="{F24C54F5-5F74-9B43-901E-2119D226BAA2}"/>
              </a:ext>
            </a:extLst>
          </p:cNvPr>
          <p:cNvSpPr>
            <a:spLocks noGrp="1"/>
          </p:cNvSpPr>
          <p:nvPr>
            <p:ph type="subTitle" idx="1" hasCustomPrompt="1"/>
          </p:nvPr>
        </p:nvSpPr>
        <p:spPr>
          <a:xfrm>
            <a:off x="828000" y="2952000"/>
            <a:ext cx="6800850" cy="324036"/>
          </a:xfrm>
        </p:spPr>
        <p:txBody>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dirty="0"/>
              <a:t>Autor, DD.MM.YY</a:t>
            </a:r>
          </a:p>
        </p:txBody>
      </p:sp>
      <p:sp>
        <p:nvSpPr>
          <p:cNvPr id="19" name="Bildplatzhalter 11">
            <a:extLst>
              <a:ext uri="{FF2B5EF4-FFF2-40B4-BE49-F238E27FC236}">
                <a16:creationId xmlns:a16="http://schemas.microsoft.com/office/drawing/2014/main" id="{85F4B1EC-CA4C-FC4C-AA55-EDBA16E8A2B4}"/>
              </a:ext>
            </a:extLst>
          </p:cNvPr>
          <p:cNvSpPr>
            <a:spLocks noGrp="1"/>
          </p:cNvSpPr>
          <p:nvPr>
            <p:ph type="pic" sz="quarter" idx="10"/>
          </p:nvPr>
        </p:nvSpPr>
        <p:spPr>
          <a:xfrm>
            <a:off x="215900" y="3542399"/>
            <a:ext cx="8712200" cy="3126688"/>
          </a:xfrm>
        </p:spPr>
        <p:txBody>
          <a:bodyPr/>
          <a:lstStyle/>
          <a:p>
            <a:r>
              <a:rPr lang="de-DE" dirty="0"/>
              <a:t>Bild durch Klicken auf Symbol hinzufügen</a:t>
            </a:r>
            <a:endParaRPr lang="de-CH" dirty="0"/>
          </a:p>
        </p:txBody>
      </p:sp>
      <p:pic>
        <p:nvPicPr>
          <p:cNvPr id="7" name="Grafik 6">
            <a:extLst>
              <a:ext uri="{FF2B5EF4-FFF2-40B4-BE49-F238E27FC236}">
                <a16:creationId xmlns:a16="http://schemas.microsoft.com/office/drawing/2014/main" id="{944E2CC8-EBD5-B841-98FA-6215F0CC5AB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28458" y="586232"/>
            <a:ext cx="736600" cy="723900"/>
          </a:xfrm>
          <a:prstGeom prst="rect">
            <a:avLst/>
          </a:prstGeom>
        </p:spPr>
      </p:pic>
    </p:spTree>
    <p:extLst>
      <p:ext uri="{BB962C8B-B14F-4D97-AF65-F5344CB8AC3E}">
        <p14:creationId xmlns:p14="http://schemas.microsoft.com/office/powerpoint/2010/main" val="1446487553"/>
      </p:ext>
    </p:extLst>
  </p:cSld>
  <p:clrMapOvr>
    <a:masterClrMapping/>
  </p:clrMapOvr>
  <p:extLst>
    <p:ext uri="{DCECCB84-F9BA-43D5-87BE-67443E8EF086}">
      <p15:sldGuideLst xmlns:p15="http://schemas.microsoft.com/office/powerpoint/2012/main">
        <p15:guide id="1" orient="horz" pos="2228" userDrawn="1">
          <p15:clr>
            <a:srgbClr val="FBAE40"/>
          </p15:clr>
        </p15:guide>
        <p15:guide id="2" pos="5624" userDrawn="1">
          <p15:clr>
            <a:srgbClr val="FBAE40"/>
          </p15:clr>
        </p15:guide>
        <p15:guide id="3" pos="136" userDrawn="1">
          <p15:clr>
            <a:srgbClr val="FBAE40"/>
          </p15:clr>
        </p15:guide>
        <p15:guide id="4" pos="521" userDrawn="1">
          <p15:clr>
            <a:srgbClr val="FBAE40"/>
          </p15:clr>
        </p15:guide>
        <p15:guide id="5" orient="horz" pos="420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dirty="0"/>
          </a:p>
        </p:txBody>
      </p:sp>
      <p:sp>
        <p:nvSpPr>
          <p:cNvPr id="3" name="Inhaltsplatzhalter 2"/>
          <p:cNvSpPr>
            <a:spLocks noGrp="1"/>
          </p:cNvSpPr>
          <p:nvPr>
            <p:ph idx="1"/>
          </p:nvPr>
        </p:nvSpPr>
        <p:spPr/>
        <p:txBody>
          <a:bodyPr/>
          <a:lstStyle>
            <a:lvl1pPr>
              <a:lnSpc>
                <a:spcPts val="2200"/>
              </a:lnSpc>
              <a:defRPr/>
            </a:lvl1pPr>
            <a:lvl2pPr>
              <a:lnSpc>
                <a:spcPts val="2200"/>
              </a:lnSpc>
              <a:defRPr/>
            </a:lvl2pPr>
            <a:lvl3pPr>
              <a:lnSpc>
                <a:spcPts val="2200"/>
              </a:lnSpc>
              <a:defRPr/>
            </a:lvl3pPr>
            <a:lvl4pPr>
              <a:lnSpc>
                <a:spcPts val="2200"/>
              </a:lnSpc>
              <a:defRPr/>
            </a:lvl4pPr>
            <a:lvl5pPr>
              <a:lnSpc>
                <a:spcPts val="2200"/>
              </a:lnSpc>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7" name="Datumsplatzhalter 6"/>
          <p:cNvSpPr>
            <a:spLocks noGrp="1"/>
          </p:cNvSpPr>
          <p:nvPr>
            <p:ph type="dt" sz="half" idx="10"/>
          </p:nvPr>
        </p:nvSpPr>
        <p:spPr/>
        <p:txBody>
          <a:bodyPr/>
          <a:lstStyle/>
          <a:p>
            <a:r>
              <a:rPr lang="de-DE"/>
              <a:t>Titel Vorname Nachname, Gliederungseinheit</a:t>
            </a:r>
            <a:endParaRPr lang="de-CH"/>
          </a:p>
        </p:txBody>
      </p:sp>
      <p:sp>
        <p:nvSpPr>
          <p:cNvPr id="8" name="Fußzeilenplatzhalter 7"/>
          <p:cNvSpPr>
            <a:spLocks noGrp="1"/>
          </p:cNvSpPr>
          <p:nvPr>
            <p:ph type="ftr" sz="quarter" idx="11"/>
          </p:nvPr>
        </p:nvSpPr>
        <p:spPr/>
        <p:txBody>
          <a:bodyPr/>
          <a:lstStyle/>
          <a:p>
            <a:pPr algn="r"/>
            <a:r>
              <a:rPr lang="de-CH"/>
              <a:t>Universität Basel</a:t>
            </a:r>
          </a:p>
        </p:txBody>
      </p:sp>
      <p:sp>
        <p:nvSpPr>
          <p:cNvPr id="9" name="Foliennummernplatzhalter 8"/>
          <p:cNvSpPr>
            <a:spLocks noGrp="1"/>
          </p:cNvSpPr>
          <p:nvPr>
            <p:ph type="sldNum" sz="quarter" idx="12"/>
          </p:nvPr>
        </p:nvSpPr>
        <p:spPr/>
        <p:txBody>
          <a:bodyPr/>
          <a:lstStyle/>
          <a:p>
            <a:fld id="{B3811826-9277-4232-A2B5-17D05DFC7392}" type="slidenum">
              <a:rPr lang="de-CH" smtClean="0"/>
              <a:pPr/>
              <a:t>‹#›</a:t>
            </a:fld>
            <a:endParaRPr lang="de-CH"/>
          </a:p>
        </p:txBody>
      </p:sp>
    </p:spTree>
    <p:extLst>
      <p:ext uri="{BB962C8B-B14F-4D97-AF65-F5344CB8AC3E}">
        <p14:creationId xmlns:p14="http://schemas.microsoft.com/office/powerpoint/2010/main" val="4131685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ld mit Legend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Datumsplatzhalter 2"/>
          <p:cNvSpPr>
            <a:spLocks noGrp="1"/>
          </p:cNvSpPr>
          <p:nvPr>
            <p:ph type="dt" sz="half" idx="10"/>
          </p:nvPr>
        </p:nvSpPr>
        <p:spPr/>
        <p:txBody>
          <a:bodyPr/>
          <a:lstStyle/>
          <a:p>
            <a:r>
              <a:rPr lang="de-DE"/>
              <a:t>Titel Vorname Nachname, Gliederungseinheit</a:t>
            </a:r>
            <a:endParaRPr lang="de-CH"/>
          </a:p>
        </p:txBody>
      </p:sp>
      <p:sp>
        <p:nvSpPr>
          <p:cNvPr id="4" name="Fußzeilenplatzhalter 3"/>
          <p:cNvSpPr>
            <a:spLocks noGrp="1"/>
          </p:cNvSpPr>
          <p:nvPr>
            <p:ph type="ftr" sz="quarter" idx="11"/>
          </p:nvPr>
        </p:nvSpPr>
        <p:spPr/>
        <p:txBody>
          <a:bodyPr/>
          <a:lstStyle/>
          <a:p>
            <a:pPr algn="r"/>
            <a:r>
              <a:rPr lang="de-CH"/>
              <a:t>Universität Basel</a:t>
            </a:r>
          </a:p>
        </p:txBody>
      </p:sp>
      <p:sp>
        <p:nvSpPr>
          <p:cNvPr id="5" name="Foliennummernplatzhalter 4"/>
          <p:cNvSpPr>
            <a:spLocks noGrp="1"/>
          </p:cNvSpPr>
          <p:nvPr>
            <p:ph type="sldNum" sz="quarter" idx="12"/>
          </p:nvPr>
        </p:nvSpPr>
        <p:spPr/>
        <p:txBody>
          <a:bodyPr/>
          <a:lstStyle/>
          <a:p>
            <a:fld id="{B3811826-9277-4232-A2B5-17D05DFC7392}" type="slidenum">
              <a:rPr lang="de-CH" smtClean="0"/>
              <a:pPr/>
              <a:t>‹#›</a:t>
            </a:fld>
            <a:endParaRPr lang="de-CH"/>
          </a:p>
        </p:txBody>
      </p:sp>
      <p:sp>
        <p:nvSpPr>
          <p:cNvPr id="7" name="Bildplatzhalter 6"/>
          <p:cNvSpPr>
            <a:spLocks noGrp="1"/>
          </p:cNvSpPr>
          <p:nvPr>
            <p:ph type="pic" sz="quarter" idx="13"/>
          </p:nvPr>
        </p:nvSpPr>
        <p:spPr>
          <a:xfrm>
            <a:off x="431800" y="1520824"/>
            <a:ext cx="6192838" cy="3960000"/>
          </a:xfrm>
        </p:spPr>
        <p:txBody>
          <a:bodyPr/>
          <a:lstStyle/>
          <a:p>
            <a:r>
              <a:rPr lang="de-DE"/>
              <a:t>Bild durch Klicken auf Symbol hinzufügen</a:t>
            </a:r>
            <a:endParaRPr lang="de-CH"/>
          </a:p>
        </p:txBody>
      </p:sp>
      <p:sp>
        <p:nvSpPr>
          <p:cNvPr id="9" name="Textplatzhalter 8"/>
          <p:cNvSpPr>
            <a:spLocks noGrp="1"/>
          </p:cNvSpPr>
          <p:nvPr>
            <p:ph type="body" sz="quarter" idx="14"/>
          </p:nvPr>
        </p:nvSpPr>
        <p:spPr>
          <a:xfrm>
            <a:off x="6767513" y="1520825"/>
            <a:ext cx="1944687" cy="4716463"/>
          </a:xfrm>
        </p:spPr>
        <p:txBody>
          <a:bodyPr/>
          <a:lstStyle>
            <a:lvl1pPr>
              <a:defRPr sz="1400"/>
            </a:lvl1pPr>
            <a:lvl2pPr>
              <a:defRPr sz="1400"/>
            </a:lvl2pPr>
            <a:lvl3pPr>
              <a:defRPr sz="1400"/>
            </a:lvl3pPr>
            <a:lvl4pPr>
              <a:defRPr sz="1400"/>
            </a:lvl4pPr>
            <a:lvl5pPr>
              <a:defRPr sz="14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251534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Bil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Datumsplatzhalter 2"/>
          <p:cNvSpPr>
            <a:spLocks noGrp="1"/>
          </p:cNvSpPr>
          <p:nvPr>
            <p:ph type="dt" sz="half" idx="10"/>
          </p:nvPr>
        </p:nvSpPr>
        <p:spPr/>
        <p:txBody>
          <a:bodyPr/>
          <a:lstStyle/>
          <a:p>
            <a:r>
              <a:rPr lang="de-DE"/>
              <a:t>Titel Vorname Nachname, Gliederungseinheit</a:t>
            </a:r>
            <a:endParaRPr lang="de-CH" dirty="0"/>
          </a:p>
        </p:txBody>
      </p:sp>
      <p:sp>
        <p:nvSpPr>
          <p:cNvPr id="4" name="Fußzeilenplatzhalter 3"/>
          <p:cNvSpPr>
            <a:spLocks noGrp="1"/>
          </p:cNvSpPr>
          <p:nvPr>
            <p:ph type="ftr" sz="quarter" idx="11"/>
          </p:nvPr>
        </p:nvSpPr>
        <p:spPr/>
        <p:txBody>
          <a:bodyPr/>
          <a:lstStyle/>
          <a:p>
            <a:pPr algn="r"/>
            <a:r>
              <a:rPr lang="de-CH"/>
              <a:t>Universität Basel</a:t>
            </a:r>
          </a:p>
        </p:txBody>
      </p:sp>
      <p:sp>
        <p:nvSpPr>
          <p:cNvPr id="5" name="Foliennummernplatzhalter 4"/>
          <p:cNvSpPr>
            <a:spLocks noGrp="1"/>
          </p:cNvSpPr>
          <p:nvPr>
            <p:ph type="sldNum" sz="quarter" idx="12"/>
          </p:nvPr>
        </p:nvSpPr>
        <p:spPr/>
        <p:txBody>
          <a:bodyPr/>
          <a:lstStyle/>
          <a:p>
            <a:fld id="{B3811826-9277-4232-A2B5-17D05DFC7392}" type="slidenum">
              <a:rPr lang="de-CH" smtClean="0"/>
              <a:pPr/>
              <a:t>‹#›</a:t>
            </a:fld>
            <a:endParaRPr lang="de-CH"/>
          </a:p>
        </p:txBody>
      </p:sp>
      <p:sp>
        <p:nvSpPr>
          <p:cNvPr id="7" name="Bildplatzhalter 6"/>
          <p:cNvSpPr>
            <a:spLocks noGrp="1"/>
          </p:cNvSpPr>
          <p:nvPr>
            <p:ph type="pic" sz="quarter" idx="13"/>
          </p:nvPr>
        </p:nvSpPr>
        <p:spPr>
          <a:xfrm>
            <a:off x="431799" y="1520824"/>
            <a:ext cx="4068763" cy="2592000"/>
          </a:xfrm>
        </p:spPr>
        <p:txBody>
          <a:bodyPr/>
          <a:lstStyle/>
          <a:p>
            <a:r>
              <a:rPr lang="de-DE"/>
              <a:t>Bild durch Klicken auf Symbol hinzufügen</a:t>
            </a:r>
            <a:endParaRPr lang="de-CH"/>
          </a:p>
        </p:txBody>
      </p:sp>
      <p:sp>
        <p:nvSpPr>
          <p:cNvPr id="8" name="Bildplatzhalter 6"/>
          <p:cNvSpPr>
            <a:spLocks noGrp="1"/>
          </p:cNvSpPr>
          <p:nvPr>
            <p:ph type="pic" sz="quarter" idx="14"/>
          </p:nvPr>
        </p:nvSpPr>
        <p:spPr>
          <a:xfrm>
            <a:off x="4643437" y="1520825"/>
            <a:ext cx="4068763" cy="2592000"/>
          </a:xfrm>
        </p:spPr>
        <p:txBody>
          <a:bodyPr/>
          <a:lstStyle/>
          <a:p>
            <a:r>
              <a:rPr lang="de-DE"/>
              <a:t>Bild durch Klicken auf Symbol hinzufügen</a:t>
            </a:r>
            <a:endParaRPr lang="de-CH"/>
          </a:p>
        </p:txBody>
      </p:sp>
      <p:sp>
        <p:nvSpPr>
          <p:cNvPr id="9" name="Textplatzhalter 8"/>
          <p:cNvSpPr>
            <a:spLocks noGrp="1"/>
          </p:cNvSpPr>
          <p:nvPr>
            <p:ph type="body" sz="quarter" idx="15"/>
          </p:nvPr>
        </p:nvSpPr>
        <p:spPr>
          <a:xfrm>
            <a:off x="431800" y="4221088"/>
            <a:ext cx="4068763" cy="1836180"/>
          </a:xfrm>
        </p:spPr>
        <p:txBody>
          <a:bodyPr/>
          <a:lstStyle>
            <a:lvl1pPr>
              <a:defRPr sz="1400"/>
            </a:lvl1pPr>
            <a:lvl2pPr>
              <a:defRPr sz="1400"/>
            </a:lvl2pPr>
            <a:lvl3pPr>
              <a:defRPr sz="1400"/>
            </a:lvl3pPr>
            <a:lvl4pPr>
              <a:defRPr sz="1400"/>
            </a:lvl4pPr>
            <a:lvl5pPr>
              <a:defRPr sz="14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10" name="Textplatzhalter 8"/>
          <p:cNvSpPr>
            <a:spLocks noGrp="1"/>
          </p:cNvSpPr>
          <p:nvPr>
            <p:ph type="body" sz="quarter" idx="16"/>
          </p:nvPr>
        </p:nvSpPr>
        <p:spPr>
          <a:xfrm>
            <a:off x="4643437" y="4221088"/>
            <a:ext cx="4068763" cy="1836180"/>
          </a:xfrm>
        </p:spPr>
        <p:txBody>
          <a:bodyPr/>
          <a:lstStyle>
            <a:lvl1pPr>
              <a:defRPr sz="1400"/>
            </a:lvl1pPr>
            <a:lvl2pPr>
              <a:defRPr sz="1400"/>
            </a:lvl2pPr>
            <a:lvl3pPr>
              <a:defRPr sz="1400"/>
            </a:lvl3pPr>
            <a:lvl4pPr>
              <a:defRPr sz="1400"/>
            </a:lvl4pPr>
            <a:lvl5pPr>
              <a:defRPr sz="14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306359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Bil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Datumsplatzhalter 2"/>
          <p:cNvSpPr>
            <a:spLocks noGrp="1"/>
          </p:cNvSpPr>
          <p:nvPr>
            <p:ph type="dt" sz="half" idx="10"/>
          </p:nvPr>
        </p:nvSpPr>
        <p:spPr/>
        <p:txBody>
          <a:bodyPr/>
          <a:lstStyle/>
          <a:p>
            <a:r>
              <a:rPr lang="de-DE"/>
              <a:t>Titel Vorname Nachname, Gliederungseinheit</a:t>
            </a:r>
            <a:endParaRPr lang="de-CH"/>
          </a:p>
        </p:txBody>
      </p:sp>
      <p:sp>
        <p:nvSpPr>
          <p:cNvPr id="4" name="Fußzeilenplatzhalter 3"/>
          <p:cNvSpPr>
            <a:spLocks noGrp="1"/>
          </p:cNvSpPr>
          <p:nvPr>
            <p:ph type="ftr" sz="quarter" idx="11"/>
          </p:nvPr>
        </p:nvSpPr>
        <p:spPr/>
        <p:txBody>
          <a:bodyPr/>
          <a:lstStyle/>
          <a:p>
            <a:pPr algn="r"/>
            <a:r>
              <a:rPr lang="de-CH"/>
              <a:t>Universität Basel</a:t>
            </a:r>
          </a:p>
        </p:txBody>
      </p:sp>
      <p:sp>
        <p:nvSpPr>
          <p:cNvPr id="5" name="Foliennummernplatzhalter 4"/>
          <p:cNvSpPr>
            <a:spLocks noGrp="1"/>
          </p:cNvSpPr>
          <p:nvPr>
            <p:ph type="sldNum" sz="quarter" idx="12"/>
          </p:nvPr>
        </p:nvSpPr>
        <p:spPr/>
        <p:txBody>
          <a:bodyPr/>
          <a:lstStyle/>
          <a:p>
            <a:fld id="{B3811826-9277-4232-A2B5-17D05DFC7392}" type="slidenum">
              <a:rPr lang="de-CH" smtClean="0"/>
              <a:pPr/>
              <a:t>‹#›</a:t>
            </a:fld>
            <a:endParaRPr lang="de-CH"/>
          </a:p>
        </p:txBody>
      </p:sp>
      <p:sp>
        <p:nvSpPr>
          <p:cNvPr id="7" name="Bildplatzhalter 6"/>
          <p:cNvSpPr>
            <a:spLocks noGrp="1"/>
          </p:cNvSpPr>
          <p:nvPr>
            <p:ph type="pic" sz="quarter" idx="13"/>
          </p:nvPr>
        </p:nvSpPr>
        <p:spPr>
          <a:xfrm>
            <a:off x="431800" y="1520824"/>
            <a:ext cx="2663826" cy="3276000"/>
          </a:xfrm>
        </p:spPr>
        <p:txBody>
          <a:bodyPr/>
          <a:lstStyle/>
          <a:p>
            <a:r>
              <a:rPr lang="de-DE"/>
              <a:t>Bild durch Klicken auf Symbol hinzufügen</a:t>
            </a:r>
            <a:endParaRPr lang="de-CH"/>
          </a:p>
        </p:txBody>
      </p:sp>
      <p:sp>
        <p:nvSpPr>
          <p:cNvPr id="9" name="Textplatzhalter 8"/>
          <p:cNvSpPr>
            <a:spLocks noGrp="1"/>
          </p:cNvSpPr>
          <p:nvPr>
            <p:ph type="body" sz="quarter" idx="15"/>
          </p:nvPr>
        </p:nvSpPr>
        <p:spPr>
          <a:xfrm>
            <a:off x="431800" y="4901714"/>
            <a:ext cx="2663825" cy="1155553"/>
          </a:xfrm>
        </p:spPr>
        <p:txBody>
          <a:bodyPr/>
          <a:lstStyle>
            <a:lvl1pPr>
              <a:defRPr sz="1400"/>
            </a:lvl1pPr>
            <a:lvl2pPr>
              <a:defRPr sz="1400"/>
            </a:lvl2pPr>
            <a:lvl3pPr>
              <a:defRPr sz="1400"/>
            </a:lvl3pPr>
            <a:lvl4pPr>
              <a:defRPr sz="1400"/>
            </a:lvl4pPr>
            <a:lvl5pPr>
              <a:defRPr sz="14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11" name="Bildplatzhalter 6"/>
          <p:cNvSpPr>
            <a:spLocks noGrp="1"/>
          </p:cNvSpPr>
          <p:nvPr>
            <p:ph type="pic" sz="quarter" idx="16"/>
          </p:nvPr>
        </p:nvSpPr>
        <p:spPr>
          <a:xfrm>
            <a:off x="3240088" y="1520825"/>
            <a:ext cx="2663826" cy="3276000"/>
          </a:xfrm>
        </p:spPr>
        <p:txBody>
          <a:bodyPr/>
          <a:lstStyle/>
          <a:p>
            <a:r>
              <a:rPr lang="de-DE"/>
              <a:t>Bild durch Klicken auf Symbol hinzufügen</a:t>
            </a:r>
            <a:endParaRPr lang="de-CH"/>
          </a:p>
        </p:txBody>
      </p:sp>
      <p:sp>
        <p:nvSpPr>
          <p:cNvPr id="12" name="Textplatzhalter 8"/>
          <p:cNvSpPr>
            <a:spLocks noGrp="1"/>
          </p:cNvSpPr>
          <p:nvPr>
            <p:ph type="body" sz="quarter" idx="17"/>
          </p:nvPr>
        </p:nvSpPr>
        <p:spPr>
          <a:xfrm>
            <a:off x="3240088" y="4901715"/>
            <a:ext cx="2663825" cy="1155553"/>
          </a:xfrm>
        </p:spPr>
        <p:txBody>
          <a:bodyPr/>
          <a:lstStyle>
            <a:lvl1pPr>
              <a:defRPr sz="1400"/>
            </a:lvl1pPr>
            <a:lvl2pPr>
              <a:defRPr sz="1400"/>
            </a:lvl2pPr>
            <a:lvl3pPr>
              <a:defRPr sz="1400"/>
            </a:lvl3pPr>
            <a:lvl4pPr>
              <a:defRPr sz="1400"/>
            </a:lvl4pPr>
            <a:lvl5pPr>
              <a:defRPr sz="14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13" name="Bildplatzhalter 6"/>
          <p:cNvSpPr>
            <a:spLocks noGrp="1"/>
          </p:cNvSpPr>
          <p:nvPr>
            <p:ph type="pic" sz="quarter" idx="18"/>
          </p:nvPr>
        </p:nvSpPr>
        <p:spPr>
          <a:xfrm>
            <a:off x="6048374" y="1524273"/>
            <a:ext cx="2663826" cy="3276000"/>
          </a:xfrm>
        </p:spPr>
        <p:txBody>
          <a:bodyPr/>
          <a:lstStyle/>
          <a:p>
            <a:r>
              <a:rPr lang="de-DE"/>
              <a:t>Bild durch Klicken auf Symbol hinzufügen</a:t>
            </a:r>
            <a:endParaRPr lang="de-CH"/>
          </a:p>
        </p:txBody>
      </p:sp>
      <p:sp>
        <p:nvSpPr>
          <p:cNvPr id="14" name="Textplatzhalter 8"/>
          <p:cNvSpPr>
            <a:spLocks noGrp="1"/>
          </p:cNvSpPr>
          <p:nvPr>
            <p:ph type="body" sz="quarter" idx="19"/>
          </p:nvPr>
        </p:nvSpPr>
        <p:spPr>
          <a:xfrm>
            <a:off x="6048374" y="4905163"/>
            <a:ext cx="2663825" cy="1155553"/>
          </a:xfrm>
        </p:spPr>
        <p:txBody>
          <a:bodyPr/>
          <a:lstStyle>
            <a:lvl1pPr>
              <a:defRPr sz="1400"/>
            </a:lvl1pPr>
            <a:lvl2pPr>
              <a:defRPr sz="1400"/>
            </a:lvl2pPr>
            <a:lvl3pPr>
              <a:defRPr sz="1400"/>
            </a:lvl3pPr>
            <a:lvl4pPr>
              <a:defRPr sz="1400"/>
            </a:lvl4pPr>
            <a:lvl5pPr>
              <a:defRPr sz="14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1565054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ld (gross)">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r>
              <a:rPr lang="de-DE"/>
              <a:t>Titel Vorname Nachname, Gliederungseinheit</a:t>
            </a:r>
            <a:endParaRPr lang="de-CH"/>
          </a:p>
        </p:txBody>
      </p:sp>
      <p:sp>
        <p:nvSpPr>
          <p:cNvPr id="4" name="Fußzeilenplatzhalter 3"/>
          <p:cNvSpPr>
            <a:spLocks noGrp="1"/>
          </p:cNvSpPr>
          <p:nvPr>
            <p:ph type="ftr" sz="quarter" idx="11"/>
          </p:nvPr>
        </p:nvSpPr>
        <p:spPr/>
        <p:txBody>
          <a:bodyPr/>
          <a:lstStyle/>
          <a:p>
            <a:pPr algn="r"/>
            <a:r>
              <a:rPr lang="de-CH"/>
              <a:t>Universität Basel</a:t>
            </a:r>
          </a:p>
        </p:txBody>
      </p:sp>
      <p:sp>
        <p:nvSpPr>
          <p:cNvPr id="5" name="Foliennummernplatzhalter 4"/>
          <p:cNvSpPr>
            <a:spLocks noGrp="1"/>
          </p:cNvSpPr>
          <p:nvPr>
            <p:ph type="sldNum" sz="quarter" idx="12"/>
          </p:nvPr>
        </p:nvSpPr>
        <p:spPr/>
        <p:txBody>
          <a:bodyPr/>
          <a:lstStyle/>
          <a:p>
            <a:fld id="{B3811826-9277-4232-A2B5-17D05DFC7392}" type="slidenum">
              <a:rPr lang="de-CH" smtClean="0"/>
              <a:pPr/>
              <a:t>‹#›</a:t>
            </a:fld>
            <a:endParaRPr lang="de-CH"/>
          </a:p>
        </p:txBody>
      </p:sp>
      <p:sp>
        <p:nvSpPr>
          <p:cNvPr id="7" name="Bildplatzhalter 6"/>
          <p:cNvSpPr>
            <a:spLocks noGrp="1"/>
          </p:cNvSpPr>
          <p:nvPr>
            <p:ph type="pic" sz="quarter" idx="13"/>
          </p:nvPr>
        </p:nvSpPr>
        <p:spPr>
          <a:xfrm>
            <a:off x="431800" y="404813"/>
            <a:ext cx="8280400" cy="5112000"/>
          </a:xfrm>
        </p:spPr>
        <p:txBody>
          <a:bodyPr/>
          <a:lstStyle/>
          <a:p>
            <a:r>
              <a:rPr lang="de-DE"/>
              <a:t>Bild durch Klicken auf Symbol hinzufügen</a:t>
            </a:r>
            <a:endParaRPr lang="de-CH"/>
          </a:p>
        </p:txBody>
      </p:sp>
      <p:sp>
        <p:nvSpPr>
          <p:cNvPr id="9" name="Textplatzhalter 8"/>
          <p:cNvSpPr>
            <a:spLocks noGrp="1"/>
          </p:cNvSpPr>
          <p:nvPr>
            <p:ph type="body" sz="quarter" idx="14"/>
          </p:nvPr>
        </p:nvSpPr>
        <p:spPr>
          <a:xfrm>
            <a:off x="431801" y="5625244"/>
            <a:ext cx="8280400" cy="612044"/>
          </a:xfrm>
        </p:spPr>
        <p:txBody>
          <a:bodyPr/>
          <a:lstStyle>
            <a:lvl1pPr>
              <a:defRPr sz="1400"/>
            </a:lvl1pPr>
            <a:lvl2pPr>
              <a:defRPr sz="1400"/>
            </a:lvl2pPr>
            <a:lvl3pPr>
              <a:defRPr sz="1400"/>
            </a:lvl3pPr>
            <a:lvl4pPr>
              <a:defRPr sz="1400"/>
            </a:lvl4pPr>
            <a:lvl5pPr>
              <a:defRPr sz="14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4001246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ild (Vollfläche)">
    <p:spTree>
      <p:nvGrpSpPr>
        <p:cNvPr id="1" name=""/>
        <p:cNvGrpSpPr/>
        <p:nvPr/>
      </p:nvGrpSpPr>
      <p:grpSpPr>
        <a:xfrm>
          <a:off x="0" y="0"/>
          <a:ext cx="0" cy="0"/>
          <a:chOff x="0" y="0"/>
          <a:chExt cx="0" cy="0"/>
        </a:xfrm>
      </p:grpSpPr>
      <p:sp>
        <p:nvSpPr>
          <p:cNvPr id="7" name="Bildplatzhalter 6"/>
          <p:cNvSpPr>
            <a:spLocks noGrp="1"/>
          </p:cNvSpPr>
          <p:nvPr>
            <p:ph type="pic" sz="quarter" idx="13"/>
          </p:nvPr>
        </p:nvSpPr>
        <p:spPr>
          <a:xfrm>
            <a:off x="0" y="0"/>
            <a:ext cx="9144000" cy="6858000"/>
          </a:xfrm>
        </p:spPr>
        <p:txBody>
          <a:bodyPr/>
          <a:lstStyle/>
          <a:p>
            <a:r>
              <a:rPr lang="de-DE"/>
              <a:t>Bild durch Klicken auf Symbol hinzufügen</a:t>
            </a:r>
            <a:endParaRPr lang="de-CH"/>
          </a:p>
        </p:txBody>
      </p:sp>
    </p:spTree>
    <p:extLst>
      <p:ext uri="{BB962C8B-B14F-4D97-AF65-F5344CB8AC3E}">
        <p14:creationId xmlns:p14="http://schemas.microsoft.com/office/powerpoint/2010/main" val="1005280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31800" y="404813"/>
            <a:ext cx="8280400" cy="755936"/>
          </a:xfrm>
          <a:prstGeom prst="rect">
            <a:avLst/>
          </a:prstGeom>
        </p:spPr>
        <p:txBody>
          <a:bodyPr vert="horz" lIns="0" tIns="0" rIns="0" bIns="0" rtlCol="0" anchor="t" anchorCtr="0">
            <a:noAutofit/>
          </a:bodyPr>
          <a:lstStyle/>
          <a:p>
            <a:r>
              <a:rPr lang="de-CH" dirty="0"/>
              <a:t>Titelmasterformat durch Klicken bearbeiten</a:t>
            </a:r>
          </a:p>
        </p:txBody>
      </p:sp>
      <p:sp>
        <p:nvSpPr>
          <p:cNvPr id="3" name="Textplatzhalter 2"/>
          <p:cNvSpPr>
            <a:spLocks noGrp="1"/>
          </p:cNvSpPr>
          <p:nvPr>
            <p:ph type="body" idx="1"/>
          </p:nvPr>
        </p:nvSpPr>
        <p:spPr>
          <a:xfrm>
            <a:off x="432000" y="1520826"/>
            <a:ext cx="8280200" cy="4716462"/>
          </a:xfrm>
          <a:prstGeom prst="rect">
            <a:avLst/>
          </a:prstGeom>
        </p:spPr>
        <p:txBody>
          <a:bodyPr vert="horz" lIns="0" tIns="0" rIns="0" bIns="0" rtlCol="0">
            <a:noAutofit/>
          </a:bodyPr>
          <a:lstStyle/>
          <a:p>
            <a:pPr lvl="0"/>
            <a:r>
              <a:rPr lang="de-CH" dirty="0"/>
              <a:t>Textmasterformat bearbeiten</a:t>
            </a:r>
          </a:p>
          <a:p>
            <a:pPr lvl="1"/>
            <a:r>
              <a:rPr lang="de-CH" dirty="0"/>
              <a:t>Zweite Ebene</a:t>
            </a:r>
          </a:p>
          <a:p>
            <a:pPr lvl="2"/>
            <a:r>
              <a:rPr lang="de-CH" dirty="0"/>
              <a:t>Dritte Ebene</a:t>
            </a:r>
          </a:p>
          <a:p>
            <a:pPr lvl="3"/>
            <a:r>
              <a:rPr lang="de-CH" dirty="0"/>
              <a:t>Vierte Ebene</a:t>
            </a:r>
          </a:p>
          <a:p>
            <a:pPr lvl="4"/>
            <a:r>
              <a:rPr lang="de-CH" dirty="0"/>
              <a:t>Fünfte Ebene</a:t>
            </a:r>
          </a:p>
        </p:txBody>
      </p:sp>
      <p:sp>
        <p:nvSpPr>
          <p:cNvPr id="4" name="Datumsplatzhalter 3"/>
          <p:cNvSpPr>
            <a:spLocks noGrp="1"/>
          </p:cNvSpPr>
          <p:nvPr>
            <p:ph type="dt" sz="half" idx="2"/>
          </p:nvPr>
        </p:nvSpPr>
        <p:spPr>
          <a:xfrm>
            <a:off x="431800" y="6524626"/>
            <a:ext cx="2159000" cy="180000"/>
          </a:xfrm>
          <a:prstGeom prst="rect">
            <a:avLst/>
          </a:prstGeom>
        </p:spPr>
        <p:txBody>
          <a:bodyPr vert="horz" lIns="0" tIns="21600" rIns="0" bIns="0" rtlCol="0" anchor="t" anchorCtr="0"/>
          <a:lstStyle>
            <a:lvl1pPr algn="l">
              <a:defRPr sz="600">
                <a:solidFill>
                  <a:schemeClr val="tx1"/>
                </a:solidFill>
              </a:defRPr>
            </a:lvl1pPr>
          </a:lstStyle>
          <a:p>
            <a:r>
              <a:rPr lang="de-DE"/>
              <a:t>Titel Vorname Nachname, Gliederungseinheit</a:t>
            </a:r>
            <a:endParaRPr lang="de-CH"/>
          </a:p>
        </p:txBody>
      </p:sp>
      <p:sp>
        <p:nvSpPr>
          <p:cNvPr id="5" name="Fußzeilenplatzhalter 4"/>
          <p:cNvSpPr>
            <a:spLocks noGrp="1"/>
          </p:cNvSpPr>
          <p:nvPr>
            <p:ph type="ftr" sz="quarter" idx="3"/>
          </p:nvPr>
        </p:nvSpPr>
        <p:spPr>
          <a:xfrm>
            <a:off x="6660232" y="6525344"/>
            <a:ext cx="1908212" cy="180000"/>
          </a:xfrm>
          <a:prstGeom prst="rect">
            <a:avLst/>
          </a:prstGeom>
        </p:spPr>
        <p:txBody>
          <a:bodyPr vert="horz" lIns="0" tIns="21600" rIns="0" bIns="0" rtlCol="0" anchor="t" anchorCtr="0"/>
          <a:lstStyle>
            <a:lvl1pPr algn="ctr">
              <a:defRPr sz="600" b="1">
                <a:solidFill>
                  <a:schemeClr val="tx1"/>
                </a:solidFill>
              </a:defRPr>
            </a:lvl1pPr>
          </a:lstStyle>
          <a:p>
            <a:pPr algn="r"/>
            <a:r>
              <a:rPr lang="de-CH"/>
              <a:t>Universität Basel</a:t>
            </a:r>
          </a:p>
        </p:txBody>
      </p:sp>
      <p:sp>
        <p:nvSpPr>
          <p:cNvPr id="6" name="Foliennummernplatzhalter 5"/>
          <p:cNvSpPr>
            <a:spLocks noGrp="1"/>
          </p:cNvSpPr>
          <p:nvPr>
            <p:ph type="sldNum" sz="quarter" idx="4"/>
          </p:nvPr>
        </p:nvSpPr>
        <p:spPr>
          <a:xfrm>
            <a:off x="8568444" y="6525344"/>
            <a:ext cx="143756" cy="180000"/>
          </a:xfrm>
          <a:prstGeom prst="rect">
            <a:avLst/>
          </a:prstGeom>
        </p:spPr>
        <p:txBody>
          <a:bodyPr vert="horz" lIns="0" tIns="21600" rIns="0" bIns="0" rtlCol="0" anchor="t" anchorCtr="0"/>
          <a:lstStyle>
            <a:lvl1pPr algn="r">
              <a:defRPr sz="600">
                <a:solidFill>
                  <a:schemeClr val="tx1"/>
                </a:solidFill>
              </a:defRPr>
            </a:lvl1pPr>
          </a:lstStyle>
          <a:p>
            <a:fld id="{B3811826-9277-4232-A2B5-17D05DFC7392}" type="slidenum">
              <a:rPr lang="de-CH" smtClean="0"/>
              <a:pPr/>
              <a:t>‹#›</a:t>
            </a:fld>
            <a:endParaRPr lang="de-CH"/>
          </a:p>
        </p:txBody>
      </p:sp>
      <p:cxnSp>
        <p:nvCxnSpPr>
          <p:cNvPr id="10" name="Gerade Verbindung 9"/>
          <p:cNvCxnSpPr/>
          <p:nvPr/>
        </p:nvCxnSpPr>
        <p:spPr>
          <a:xfrm>
            <a:off x="432000" y="6453188"/>
            <a:ext cx="82802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507348"/>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62" r:id="rId3"/>
    <p:sldLayoutId id="2147483650" r:id="rId4"/>
    <p:sldLayoutId id="2147483657" r:id="rId5"/>
    <p:sldLayoutId id="2147483658" r:id="rId6"/>
    <p:sldLayoutId id="2147483659" r:id="rId7"/>
    <p:sldLayoutId id="2147483660" r:id="rId8"/>
    <p:sldLayoutId id="2147483661" r:id="rId9"/>
    <p:sldLayoutId id="2147483654" r:id="rId10"/>
    <p:sldLayoutId id="2147483655" r:id="rId11"/>
  </p:sldLayoutIdLst>
  <p:hf hdr="0"/>
  <p:txStyles>
    <p:titleStyle>
      <a:lvl1pPr algn="l" defTabSz="914400" rtl="0" eaLnBrk="1" latinLnBrk="0" hangingPunct="1">
        <a:lnSpc>
          <a:spcPts val="2500"/>
        </a:lnSpc>
        <a:spcBef>
          <a:spcPct val="0"/>
        </a:spcBef>
        <a:buNone/>
        <a:defRPr sz="2300" b="1" kern="1200">
          <a:solidFill>
            <a:schemeClr val="tx1"/>
          </a:solidFill>
          <a:latin typeface="+mj-lt"/>
          <a:ea typeface="+mj-ea"/>
          <a:cs typeface="+mj-cs"/>
        </a:defRPr>
      </a:lvl1pPr>
    </p:titleStyle>
    <p:bodyStyle>
      <a:lvl1pPr marL="0" indent="0" algn="l" defTabSz="914400" rtl="0" eaLnBrk="1" latinLnBrk="0" hangingPunct="1">
        <a:spcBef>
          <a:spcPts val="0"/>
        </a:spcBef>
        <a:buFont typeface="Arial" panose="020B0604020202020204" pitchFamily="34" charset="0"/>
        <a:buNone/>
        <a:defRPr sz="1800" kern="1200">
          <a:solidFill>
            <a:schemeClr val="tx1"/>
          </a:solidFill>
          <a:latin typeface="+mn-lt"/>
          <a:ea typeface="+mn-ea"/>
          <a:cs typeface="+mn-cs"/>
        </a:defRPr>
      </a:lvl1pPr>
      <a:lvl2pPr marL="180000" indent="-180000" algn="l" defTabSz="914400" rtl="0" eaLnBrk="1" latinLnBrk="0" hangingPunct="1">
        <a:spcBef>
          <a:spcPts val="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spcBef>
          <a:spcPts val="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spcBef>
          <a:spcPts val="0"/>
        </a:spcBef>
        <a:buFont typeface="Arial" panose="020B0604020202020204" pitchFamily="34" charset="0"/>
        <a:buChar char="–"/>
        <a:defRPr sz="1800" kern="1200">
          <a:solidFill>
            <a:schemeClr val="tx1"/>
          </a:solidFill>
          <a:latin typeface="+mn-lt"/>
          <a:ea typeface="+mn-ea"/>
          <a:cs typeface="+mn-cs"/>
        </a:defRPr>
      </a:lvl4pPr>
      <a:lvl5pPr marL="720000" indent="-180000" algn="l" defTabSz="914400" rtl="0" eaLnBrk="1" latinLnBrk="0" hangingPunct="1">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hyperlink" Target="https://www.eucor-uni.org/en/studies/practical-information-students/"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hyperlink" Target="https://www.unibas.ch/en/Studies/Mobility/Mobility-Global/Out-Going.html" TargetMode="External"/><Relationship Id="rId4" Type="http://schemas.openxmlformats.org/officeDocument/2006/relationships/hyperlink" Target="mailto:studienberatung-dslw@unibas.ch"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18.JPG"/><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english.philhist.unibas.ch/"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ww.unibas.ch/de/Bachelor-Infotag-2022.html"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hyperlink" Target="mailto:ridvan.askin@unibas.ch" TargetMode="External"/><Relationship Id="rId4" Type="http://schemas.openxmlformats.org/officeDocument/2006/relationships/hyperlink" Target="https://english.philhist.unibas.ch/en/about-us/student-association/"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english.philhist.unibas.ch/"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a:t>Studying English at Basel</a:t>
            </a:r>
            <a:br>
              <a:rPr lang="en-US" dirty="0"/>
            </a:br>
            <a:r>
              <a:rPr lang="en-US" altLang="de-DE" i="1" dirty="0"/>
              <a:t>BA English</a:t>
            </a:r>
            <a:br>
              <a:rPr lang="en-US" altLang="de-DE" dirty="0"/>
            </a:br>
            <a:endParaRPr lang="en-US" b="0" dirty="0"/>
          </a:p>
        </p:txBody>
      </p:sp>
      <p:sp>
        <p:nvSpPr>
          <p:cNvPr id="3" name="Untertitel 2"/>
          <p:cNvSpPr>
            <a:spLocks noGrp="1"/>
          </p:cNvSpPr>
          <p:nvPr>
            <p:ph type="subTitle" idx="4294967295"/>
          </p:nvPr>
        </p:nvSpPr>
        <p:spPr>
          <a:xfrm>
            <a:off x="828000" y="3429000"/>
            <a:ext cx="6800850" cy="324036"/>
          </a:xfrm>
        </p:spPr>
        <p:txBody>
          <a:bodyPr/>
          <a:lstStyle/>
          <a:p>
            <a:r>
              <a:rPr lang="en-US" dirty="0"/>
              <a:t>Dr. Zeynep Köylü &amp; Dr. Ridvan Askin</a:t>
            </a:r>
            <a:endParaRPr lang="de-CH" dirty="0"/>
          </a:p>
          <a:p>
            <a:r>
              <a:rPr lang="en-US" dirty="0"/>
              <a:t>Anglophone Linguistics and Literary Studies</a:t>
            </a:r>
          </a:p>
        </p:txBody>
      </p:sp>
      <p:sp>
        <p:nvSpPr>
          <p:cNvPr id="4" name="Textfeld 3">
            <a:extLst>
              <a:ext uri="{FF2B5EF4-FFF2-40B4-BE49-F238E27FC236}">
                <a16:creationId xmlns:a16="http://schemas.microsoft.com/office/drawing/2014/main" id="{647368B7-C6B9-8244-9513-0C9A19A95E7B}"/>
              </a:ext>
            </a:extLst>
          </p:cNvPr>
          <p:cNvSpPr txBox="1"/>
          <p:nvPr/>
        </p:nvSpPr>
        <p:spPr>
          <a:xfrm>
            <a:off x="1138989" y="3954379"/>
            <a:ext cx="0" cy="0"/>
          </a:xfrm>
          <a:prstGeom prst="rect">
            <a:avLst/>
          </a:prstGeom>
          <a:noFill/>
        </p:spPr>
        <p:txBody>
          <a:bodyPr wrap="none" lIns="0" tIns="0" rIns="0" bIns="0" rtlCol="0">
            <a:noAutofit/>
          </a:bodyPr>
          <a:lstStyle/>
          <a:p>
            <a:pPr>
              <a:lnSpc>
                <a:spcPts val="2200"/>
              </a:lnSpc>
            </a:pPr>
            <a:endParaRPr lang="de-DE"/>
          </a:p>
        </p:txBody>
      </p:sp>
      <p:sp>
        <p:nvSpPr>
          <p:cNvPr id="5" name="Textfeld 4">
            <a:extLst>
              <a:ext uri="{FF2B5EF4-FFF2-40B4-BE49-F238E27FC236}">
                <a16:creationId xmlns:a16="http://schemas.microsoft.com/office/drawing/2014/main" id="{1CF46F4F-12D4-4448-90B1-BAF693D30F68}"/>
              </a:ext>
            </a:extLst>
          </p:cNvPr>
          <p:cNvSpPr txBox="1"/>
          <p:nvPr/>
        </p:nvSpPr>
        <p:spPr>
          <a:xfrm>
            <a:off x="651435" y="669365"/>
            <a:ext cx="0" cy="0"/>
          </a:xfrm>
          <a:prstGeom prst="rect">
            <a:avLst/>
          </a:prstGeom>
          <a:noFill/>
        </p:spPr>
        <p:txBody>
          <a:bodyPr wrap="none" lIns="0" tIns="0" rIns="0" bIns="0" rtlCol="0">
            <a:noAutofit/>
          </a:bodyPr>
          <a:lstStyle/>
          <a:p>
            <a:pPr>
              <a:lnSpc>
                <a:spcPts val="2200"/>
              </a:lnSpc>
            </a:pPr>
            <a:endParaRPr lang="de-DE"/>
          </a:p>
        </p:txBody>
      </p:sp>
      <p:sp>
        <p:nvSpPr>
          <p:cNvPr id="6" name="Textfeld 5">
            <a:extLst>
              <a:ext uri="{FF2B5EF4-FFF2-40B4-BE49-F238E27FC236}">
                <a16:creationId xmlns:a16="http://schemas.microsoft.com/office/drawing/2014/main" id="{FD760E9B-ECEA-DB4A-B009-0F4AEDB798CB}"/>
              </a:ext>
            </a:extLst>
          </p:cNvPr>
          <p:cNvSpPr txBox="1"/>
          <p:nvPr/>
        </p:nvSpPr>
        <p:spPr>
          <a:xfrm>
            <a:off x="1063812" y="705224"/>
            <a:ext cx="0" cy="0"/>
          </a:xfrm>
          <a:prstGeom prst="rect">
            <a:avLst/>
          </a:prstGeom>
          <a:noFill/>
        </p:spPr>
        <p:txBody>
          <a:bodyPr wrap="none" lIns="0" tIns="0" rIns="0" bIns="0" rtlCol="0">
            <a:noAutofit/>
          </a:bodyPr>
          <a:lstStyle/>
          <a:p>
            <a:pPr>
              <a:lnSpc>
                <a:spcPts val="2200"/>
              </a:lnSpc>
            </a:pPr>
            <a:endParaRPr lang="de-DE"/>
          </a:p>
        </p:txBody>
      </p:sp>
      <p:sp>
        <p:nvSpPr>
          <p:cNvPr id="7" name="Textfeld 6">
            <a:extLst>
              <a:ext uri="{FF2B5EF4-FFF2-40B4-BE49-F238E27FC236}">
                <a16:creationId xmlns:a16="http://schemas.microsoft.com/office/drawing/2014/main" id="{C739E0EE-AF81-B241-A31A-D6146769E348}"/>
              </a:ext>
            </a:extLst>
          </p:cNvPr>
          <p:cNvSpPr txBox="1"/>
          <p:nvPr/>
        </p:nvSpPr>
        <p:spPr>
          <a:xfrm>
            <a:off x="944282" y="669365"/>
            <a:ext cx="0" cy="0"/>
          </a:xfrm>
          <a:prstGeom prst="rect">
            <a:avLst/>
          </a:prstGeom>
          <a:noFill/>
        </p:spPr>
        <p:txBody>
          <a:bodyPr wrap="none" lIns="0" tIns="0" rIns="0" bIns="0" rtlCol="0">
            <a:noAutofit/>
          </a:bodyPr>
          <a:lstStyle/>
          <a:p>
            <a:pPr>
              <a:lnSpc>
                <a:spcPts val="2200"/>
              </a:lnSpc>
            </a:pPr>
            <a:endParaRPr lang="de-DE"/>
          </a:p>
        </p:txBody>
      </p:sp>
    </p:spTree>
    <p:extLst>
      <p:ext uri="{BB962C8B-B14F-4D97-AF65-F5344CB8AC3E}">
        <p14:creationId xmlns:p14="http://schemas.microsoft.com/office/powerpoint/2010/main" val="9645410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E20F26-12FA-465E-9D6F-01952A4D7380}"/>
              </a:ext>
            </a:extLst>
          </p:cNvPr>
          <p:cNvPicPr>
            <a:picLocks noChangeAspect="1"/>
          </p:cNvPicPr>
          <p:nvPr/>
        </p:nvPicPr>
        <p:blipFill rotWithShape="1">
          <a:blip r:embed="rId3"/>
          <a:srcRect t="1" b="1253"/>
          <a:stretch/>
        </p:blipFill>
        <p:spPr>
          <a:xfrm>
            <a:off x="0" y="638472"/>
            <a:ext cx="9144000" cy="5511119"/>
          </a:xfrm>
          <a:prstGeom prst="rect">
            <a:avLst/>
          </a:prstGeom>
        </p:spPr>
      </p:pic>
    </p:spTree>
    <p:extLst>
      <p:ext uri="{BB962C8B-B14F-4D97-AF65-F5344CB8AC3E}">
        <p14:creationId xmlns:p14="http://schemas.microsoft.com/office/powerpoint/2010/main" val="2510131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683568" y="476672"/>
            <a:ext cx="7792244" cy="5544740"/>
          </a:xfrm>
          <a:prstGeom prst="rect">
            <a:avLst/>
          </a:prstGeom>
        </p:spPr>
      </p:pic>
      <p:sp>
        <p:nvSpPr>
          <p:cNvPr id="2" name="Rectangle 1"/>
          <p:cNvSpPr/>
          <p:nvPr/>
        </p:nvSpPr>
        <p:spPr>
          <a:xfrm>
            <a:off x="1619672" y="1628800"/>
            <a:ext cx="6696744" cy="15841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err="1"/>
          </a:p>
        </p:txBody>
      </p:sp>
      <p:sp>
        <p:nvSpPr>
          <p:cNvPr id="8" name="Textfeld 4"/>
          <p:cNvSpPr txBox="1"/>
          <p:nvPr/>
        </p:nvSpPr>
        <p:spPr>
          <a:xfrm>
            <a:off x="1619672" y="1916832"/>
            <a:ext cx="6696744" cy="1200329"/>
          </a:xfrm>
          <a:prstGeom prst="rect">
            <a:avLst/>
          </a:prstGeom>
          <a:noFill/>
        </p:spPr>
        <p:txBody>
          <a:bodyPr wrap="square" rtlCol="0">
            <a:spAutoFit/>
          </a:bodyPr>
          <a:lstStyle/>
          <a:p>
            <a:pPr algn="ctr">
              <a:spcBef>
                <a:spcPts val="6000"/>
              </a:spcBef>
              <a:spcAft>
                <a:spcPts val="6000"/>
              </a:spcAft>
            </a:pPr>
            <a:r>
              <a:rPr lang="en-US" sz="4800" dirty="0">
                <a:latin typeface="Aharoni" panose="02010803020104030203" pitchFamily="2" charset="-79"/>
                <a:cs typeface="Aharoni" panose="02010803020104030203" pitchFamily="2" charset="-79"/>
              </a:rPr>
              <a:t>Basic BA studies</a:t>
            </a:r>
            <a:br>
              <a:rPr lang="en-US" sz="4800" dirty="0">
                <a:latin typeface="Aharoni" panose="02010803020104030203" pitchFamily="2" charset="-79"/>
                <a:cs typeface="Aharoni" panose="02010803020104030203" pitchFamily="2" charset="-79"/>
              </a:rPr>
            </a:br>
            <a:r>
              <a:rPr lang="en-US" sz="2400" dirty="0">
                <a:latin typeface="Aharoni" panose="02010803020104030203" pitchFamily="2" charset="-79"/>
                <a:cs typeface="Aharoni" panose="02010803020104030203" pitchFamily="2" charset="-79"/>
              </a:rPr>
              <a:t>(semesters 1 - 3)</a:t>
            </a:r>
            <a:endParaRPr lang="en-US" sz="4800" dirty="0">
              <a:latin typeface="Aharoni" panose="02010803020104030203" pitchFamily="2" charset="-79"/>
              <a:cs typeface="Aharoni" panose="02010803020104030203" pitchFamily="2" charset="-79"/>
            </a:endParaRPr>
          </a:p>
        </p:txBody>
      </p:sp>
      <p:sp>
        <p:nvSpPr>
          <p:cNvPr id="9" name="Footer Placeholder 3">
            <a:extLst>
              <a:ext uri="{FF2B5EF4-FFF2-40B4-BE49-F238E27FC236}">
                <a16:creationId xmlns:a16="http://schemas.microsoft.com/office/drawing/2014/main" id="{735A49F6-B28B-D84C-B25D-E66BD82CCD49}"/>
              </a:ext>
            </a:extLst>
          </p:cNvPr>
          <p:cNvSpPr>
            <a:spLocks noGrp="1"/>
          </p:cNvSpPr>
          <p:nvPr>
            <p:ph type="ftr" sz="quarter" idx="11"/>
          </p:nvPr>
        </p:nvSpPr>
        <p:spPr>
          <a:xfrm>
            <a:off x="6660232" y="6525344"/>
            <a:ext cx="1908212" cy="180000"/>
          </a:xfrm>
        </p:spPr>
        <p:txBody>
          <a:bodyPr/>
          <a:lstStyle/>
          <a:p>
            <a:pPr algn="r"/>
            <a:r>
              <a:rPr lang="en-GB" dirty="0"/>
              <a:t>University of Basel</a:t>
            </a:r>
          </a:p>
        </p:txBody>
      </p:sp>
      <p:sp>
        <p:nvSpPr>
          <p:cNvPr id="10" name="Slide Number Placeholder 4">
            <a:extLst>
              <a:ext uri="{FF2B5EF4-FFF2-40B4-BE49-F238E27FC236}">
                <a16:creationId xmlns:a16="http://schemas.microsoft.com/office/drawing/2014/main" id="{5E365FFE-8106-FE41-B774-588DC9C11313}"/>
              </a:ext>
            </a:extLst>
          </p:cNvPr>
          <p:cNvSpPr>
            <a:spLocks noGrp="1"/>
          </p:cNvSpPr>
          <p:nvPr>
            <p:ph type="sldNum" sz="quarter" idx="12"/>
          </p:nvPr>
        </p:nvSpPr>
        <p:spPr>
          <a:xfrm>
            <a:off x="8568444" y="6525344"/>
            <a:ext cx="143756" cy="180000"/>
          </a:xfrm>
        </p:spPr>
        <p:txBody>
          <a:bodyPr/>
          <a:lstStyle/>
          <a:p>
            <a:fld id="{B3811826-9277-4232-A2B5-17D05DFC7392}" type="slidenum">
              <a:rPr lang="en-GB" smtClean="0"/>
              <a:pPr/>
              <a:t>11</a:t>
            </a:fld>
            <a:endParaRPr lang="en-GB" dirty="0"/>
          </a:p>
        </p:txBody>
      </p:sp>
      <p:sp>
        <p:nvSpPr>
          <p:cNvPr id="11" name="Rectangle 10"/>
          <p:cNvSpPr/>
          <p:nvPr/>
        </p:nvSpPr>
        <p:spPr>
          <a:xfrm>
            <a:off x="1547664" y="3501008"/>
            <a:ext cx="6768752" cy="21602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err="1"/>
          </a:p>
        </p:txBody>
      </p:sp>
      <p:sp>
        <p:nvSpPr>
          <p:cNvPr id="12" name="Textfeld 4"/>
          <p:cNvSpPr txBox="1"/>
          <p:nvPr/>
        </p:nvSpPr>
        <p:spPr>
          <a:xfrm>
            <a:off x="1547664" y="3717032"/>
            <a:ext cx="6696744" cy="1200329"/>
          </a:xfrm>
          <a:prstGeom prst="rect">
            <a:avLst/>
          </a:prstGeom>
          <a:noFill/>
        </p:spPr>
        <p:txBody>
          <a:bodyPr wrap="square" rtlCol="0">
            <a:spAutoFit/>
          </a:bodyPr>
          <a:lstStyle/>
          <a:p>
            <a:pPr algn="ctr">
              <a:spcBef>
                <a:spcPts val="6000"/>
              </a:spcBef>
              <a:spcAft>
                <a:spcPts val="6000"/>
              </a:spcAft>
            </a:pPr>
            <a:r>
              <a:rPr lang="en-US" sz="4800" dirty="0">
                <a:latin typeface="Aharoni" panose="02010803020104030203" pitchFamily="2" charset="-79"/>
                <a:cs typeface="Aharoni" panose="02010803020104030203" pitchFamily="2" charset="-79"/>
              </a:rPr>
              <a:t>Advanced BA studies</a:t>
            </a:r>
            <a:br>
              <a:rPr lang="en-US" sz="4800" dirty="0">
                <a:latin typeface="Aharoni" panose="02010803020104030203" pitchFamily="2" charset="-79"/>
                <a:cs typeface="Aharoni" panose="02010803020104030203" pitchFamily="2" charset="-79"/>
              </a:rPr>
            </a:br>
            <a:r>
              <a:rPr lang="en-US" sz="2400" dirty="0">
                <a:latin typeface="Aharoni" panose="02010803020104030203" pitchFamily="2" charset="-79"/>
                <a:cs typeface="Aharoni" panose="02010803020104030203" pitchFamily="2" charset="-79"/>
              </a:rPr>
              <a:t>(semesters 4 - 6)</a:t>
            </a:r>
          </a:p>
        </p:txBody>
      </p:sp>
    </p:spTree>
    <p:extLst>
      <p:ext uri="{BB962C8B-B14F-4D97-AF65-F5344CB8AC3E}">
        <p14:creationId xmlns:p14="http://schemas.microsoft.com/office/powerpoint/2010/main" val="4669997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nvGraphicFramePr>
        <p:xfrm>
          <a:off x="241540" y="595223"/>
          <a:ext cx="8660920" cy="5876194"/>
        </p:xfrm>
        <a:graphic>
          <a:graphicData uri="http://schemas.openxmlformats.org/drawingml/2006/table">
            <a:tbl>
              <a:tblPr firstRow="1" firstCol="1" bandRow="1">
                <a:tableStyleId>{5C22544A-7EE6-4342-B048-85BDC9FD1C3A}</a:tableStyleId>
              </a:tblPr>
              <a:tblGrid>
                <a:gridCol w="853679">
                  <a:extLst>
                    <a:ext uri="{9D8B030D-6E8A-4147-A177-3AD203B41FA5}">
                      <a16:colId xmlns:a16="http://schemas.microsoft.com/office/drawing/2014/main" val="20000"/>
                    </a:ext>
                  </a:extLst>
                </a:gridCol>
                <a:gridCol w="1976206">
                  <a:extLst>
                    <a:ext uri="{9D8B030D-6E8A-4147-A177-3AD203B41FA5}">
                      <a16:colId xmlns:a16="http://schemas.microsoft.com/office/drawing/2014/main" val="20001"/>
                    </a:ext>
                  </a:extLst>
                </a:gridCol>
                <a:gridCol w="469988">
                  <a:extLst>
                    <a:ext uri="{9D8B030D-6E8A-4147-A177-3AD203B41FA5}">
                      <a16:colId xmlns:a16="http://schemas.microsoft.com/office/drawing/2014/main" val="20002"/>
                    </a:ext>
                  </a:extLst>
                </a:gridCol>
                <a:gridCol w="2446857">
                  <a:extLst>
                    <a:ext uri="{9D8B030D-6E8A-4147-A177-3AD203B41FA5}">
                      <a16:colId xmlns:a16="http://schemas.microsoft.com/office/drawing/2014/main" val="20003"/>
                    </a:ext>
                  </a:extLst>
                </a:gridCol>
                <a:gridCol w="470652">
                  <a:extLst>
                    <a:ext uri="{9D8B030D-6E8A-4147-A177-3AD203B41FA5}">
                      <a16:colId xmlns:a16="http://schemas.microsoft.com/office/drawing/2014/main" val="20004"/>
                    </a:ext>
                  </a:extLst>
                </a:gridCol>
                <a:gridCol w="1693416">
                  <a:extLst>
                    <a:ext uri="{9D8B030D-6E8A-4147-A177-3AD203B41FA5}">
                      <a16:colId xmlns:a16="http://schemas.microsoft.com/office/drawing/2014/main" val="20005"/>
                    </a:ext>
                  </a:extLst>
                </a:gridCol>
                <a:gridCol w="750122">
                  <a:extLst>
                    <a:ext uri="{9D8B030D-6E8A-4147-A177-3AD203B41FA5}">
                      <a16:colId xmlns:a16="http://schemas.microsoft.com/office/drawing/2014/main" val="20006"/>
                    </a:ext>
                  </a:extLst>
                </a:gridCol>
              </a:tblGrid>
              <a:tr h="758560">
                <a:tc>
                  <a:txBody>
                    <a:bodyPr/>
                    <a:lstStyle/>
                    <a:p>
                      <a:pPr>
                        <a:spcAft>
                          <a:spcPts val="0"/>
                        </a:spcAft>
                      </a:pPr>
                      <a:r>
                        <a:rPr lang="de-DE" sz="1200" dirty="0">
                          <a:effectLst/>
                        </a:rPr>
                        <a:t>Modul</a:t>
                      </a:r>
                      <a:endParaRPr lang="de-CH" sz="1200" dirty="0">
                        <a:effectLst/>
                        <a:latin typeface="Times New Roman" panose="02020603050405020304" pitchFamily="18" charset="0"/>
                        <a:ea typeface="MS Mincho" panose="02020609040205080304" pitchFamily="49" charset="-128"/>
                      </a:endParaRPr>
                    </a:p>
                  </a:txBody>
                  <a:tcPr marL="60295" marR="60295" marT="0" marB="0"/>
                </a:tc>
                <a:tc gridSpan="2">
                  <a:txBody>
                    <a:bodyPr/>
                    <a:lstStyle/>
                    <a:p>
                      <a:pPr>
                        <a:spcAft>
                          <a:spcPts val="0"/>
                        </a:spcAft>
                      </a:pPr>
                      <a:r>
                        <a:rPr lang="de-DE" sz="1200">
                          <a:effectLst/>
                        </a:rPr>
                        <a:t>Introduction to English Linguistics</a:t>
                      </a:r>
                      <a:endParaRPr lang="de-CH" sz="1200">
                        <a:effectLst/>
                        <a:latin typeface="Times New Roman" panose="02020603050405020304" pitchFamily="18" charset="0"/>
                        <a:ea typeface="MS Mincho" panose="02020609040205080304" pitchFamily="49" charset="-128"/>
                      </a:endParaRPr>
                    </a:p>
                  </a:txBody>
                  <a:tcPr marL="60295" marR="60295" marT="0" marB="0"/>
                </a:tc>
                <a:tc hMerge="1">
                  <a:txBody>
                    <a:bodyPr/>
                    <a:lstStyle/>
                    <a:p>
                      <a:endParaRPr lang="de-CH"/>
                    </a:p>
                  </a:txBody>
                  <a:tcPr/>
                </a:tc>
                <a:tc gridSpan="2">
                  <a:txBody>
                    <a:bodyPr/>
                    <a:lstStyle/>
                    <a:p>
                      <a:pPr>
                        <a:spcAft>
                          <a:spcPts val="0"/>
                        </a:spcAft>
                      </a:pPr>
                      <a:r>
                        <a:rPr lang="en-GB" sz="1200">
                          <a:effectLst/>
                        </a:rPr>
                        <a:t>Introduction to Anglophone Literary and Cultural Studies</a:t>
                      </a:r>
                      <a:endParaRPr lang="de-CH" sz="1200">
                        <a:effectLst/>
                        <a:latin typeface="Times New Roman" panose="02020603050405020304" pitchFamily="18" charset="0"/>
                        <a:ea typeface="MS Mincho" panose="02020609040205080304" pitchFamily="49" charset="-128"/>
                      </a:endParaRPr>
                    </a:p>
                  </a:txBody>
                  <a:tcPr marL="60295" marR="60295" marT="0" marB="0"/>
                </a:tc>
                <a:tc hMerge="1">
                  <a:txBody>
                    <a:bodyPr/>
                    <a:lstStyle/>
                    <a:p>
                      <a:endParaRPr lang="de-CH"/>
                    </a:p>
                  </a:txBody>
                  <a:tcPr/>
                </a:tc>
                <a:tc gridSpan="2">
                  <a:txBody>
                    <a:bodyPr/>
                    <a:lstStyle/>
                    <a:p>
                      <a:pPr>
                        <a:spcAft>
                          <a:spcPts val="0"/>
                        </a:spcAft>
                      </a:pPr>
                      <a:r>
                        <a:rPr lang="en-GB" sz="1200">
                          <a:effectLst/>
                        </a:rPr>
                        <a:t>Introduction to Academic Communication in English                           </a:t>
                      </a:r>
                      <a:endParaRPr lang="de-CH" sz="1200">
                        <a:effectLst/>
                        <a:latin typeface="Times New Roman" panose="02020603050405020304" pitchFamily="18" charset="0"/>
                        <a:ea typeface="MS Mincho" panose="02020609040205080304" pitchFamily="49" charset="-128"/>
                      </a:endParaRPr>
                    </a:p>
                  </a:txBody>
                  <a:tcPr marL="60295" marR="60295" marT="0" marB="0"/>
                </a:tc>
                <a:tc hMerge="1">
                  <a:txBody>
                    <a:bodyPr/>
                    <a:lstStyle/>
                    <a:p>
                      <a:endParaRPr lang="de-CH"/>
                    </a:p>
                  </a:txBody>
                  <a:tcPr/>
                </a:tc>
                <a:extLst>
                  <a:ext uri="{0D108BD9-81ED-4DB2-BD59-A6C34878D82A}">
                    <a16:rowId xmlns:a16="http://schemas.microsoft.com/office/drawing/2014/main" val="10000"/>
                  </a:ext>
                </a:extLst>
              </a:tr>
              <a:tr h="712664">
                <a:tc>
                  <a:txBody>
                    <a:bodyPr/>
                    <a:lstStyle/>
                    <a:p>
                      <a:pPr>
                        <a:spcAft>
                          <a:spcPts val="0"/>
                        </a:spcAft>
                      </a:pPr>
                      <a:r>
                        <a:rPr lang="de-DE" sz="1200">
                          <a:effectLst/>
                        </a:rPr>
                        <a:t>Semester 1</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Proseminar English Linguistics I</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3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en-GB" sz="1200" dirty="0">
                          <a:effectLst/>
                        </a:rPr>
                        <a:t>Proseminar Anglophone Literary &amp; Cultural Studies  I</a:t>
                      </a:r>
                      <a:endParaRPr lang="de-CH" sz="1200" dirty="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3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en-GB" sz="1200">
                          <a:effectLst/>
                        </a:rPr>
                        <a:t>Academic Writing in English I</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3 KP</a:t>
                      </a:r>
                      <a:endParaRPr lang="de-CH" sz="1200">
                        <a:effectLst/>
                        <a:latin typeface="Times New Roman" panose="02020603050405020304" pitchFamily="18" charset="0"/>
                        <a:ea typeface="MS Mincho" panose="02020609040205080304" pitchFamily="49" charset="-128"/>
                      </a:endParaRPr>
                    </a:p>
                  </a:txBody>
                  <a:tcPr marL="60295" marR="60295" marT="0" marB="0"/>
                </a:tc>
                <a:extLst>
                  <a:ext uri="{0D108BD9-81ED-4DB2-BD59-A6C34878D82A}">
                    <a16:rowId xmlns:a16="http://schemas.microsoft.com/office/drawing/2014/main" val="10001"/>
                  </a:ext>
                </a:extLst>
              </a:tr>
              <a:tr h="493137">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Vorlesung</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2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extLst>
                  <a:ext uri="{0D108BD9-81ED-4DB2-BD59-A6C34878D82A}">
                    <a16:rowId xmlns:a16="http://schemas.microsoft.com/office/drawing/2014/main" val="10002"/>
                  </a:ext>
                </a:extLst>
              </a:tr>
              <a:tr h="712664">
                <a:tc>
                  <a:txBody>
                    <a:bodyPr/>
                    <a:lstStyle/>
                    <a:p>
                      <a:pPr>
                        <a:spcAft>
                          <a:spcPts val="0"/>
                        </a:spcAft>
                      </a:pPr>
                      <a:r>
                        <a:rPr lang="de-DE" sz="1200">
                          <a:effectLst/>
                        </a:rPr>
                        <a:t>Semester 2</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Proseminar English Linguistics II</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3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en-GB" sz="1200">
                          <a:effectLst/>
                        </a:rPr>
                        <a:t>Proseminar Anglophone  Literary &amp; Cultural Studies  II</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3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en-GB" sz="1200">
                          <a:effectLst/>
                        </a:rPr>
                        <a:t>Academic Writing in English II</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3 KP</a:t>
                      </a:r>
                      <a:endParaRPr lang="de-CH" sz="1200">
                        <a:effectLst/>
                        <a:latin typeface="Times New Roman" panose="02020603050405020304" pitchFamily="18" charset="0"/>
                        <a:ea typeface="MS Mincho" panose="02020609040205080304" pitchFamily="49" charset="-128"/>
                      </a:endParaRPr>
                    </a:p>
                  </a:txBody>
                  <a:tcPr marL="60295" marR="60295" marT="0" marB="0"/>
                </a:tc>
                <a:extLst>
                  <a:ext uri="{0D108BD9-81ED-4DB2-BD59-A6C34878D82A}">
                    <a16:rowId xmlns:a16="http://schemas.microsoft.com/office/drawing/2014/main" val="10003"/>
                  </a:ext>
                </a:extLst>
              </a:tr>
              <a:tr h="493137">
                <a:tc>
                  <a:txBody>
                    <a:bodyPr/>
                    <a:lstStyle/>
                    <a:p>
                      <a:pPr>
                        <a:spcAft>
                          <a:spcPts val="0"/>
                        </a:spcAft>
                      </a:pPr>
                      <a:r>
                        <a:rPr lang="de-DE" sz="1200" dirty="0">
                          <a:effectLst/>
                        </a:rPr>
                        <a:t> </a:t>
                      </a:r>
                      <a:endParaRPr lang="de-CH" sz="1200" dirty="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Vorlesung</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2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Vorlesung  / Übung /…  etc. nach Wahl</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2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extLst>
                  <a:ext uri="{0D108BD9-81ED-4DB2-BD59-A6C34878D82A}">
                    <a16:rowId xmlns:a16="http://schemas.microsoft.com/office/drawing/2014/main" val="10004"/>
                  </a:ext>
                </a:extLst>
              </a:tr>
              <a:tr h="712664">
                <a:tc>
                  <a:txBody>
                    <a:bodyPr/>
                    <a:lstStyle/>
                    <a:p>
                      <a:pPr>
                        <a:spcAft>
                          <a:spcPts val="0"/>
                        </a:spcAft>
                      </a:pPr>
                      <a:r>
                        <a:rPr lang="de-DE" sz="1200" dirty="0">
                          <a:effectLst/>
                        </a:rPr>
                        <a:t>Summer break and Semester 3</a:t>
                      </a:r>
                      <a:endParaRPr lang="de-CH" sz="1200" dirty="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dirty="0">
                          <a:effectLst/>
                        </a:rPr>
                        <a:t>Proseminararbeit</a:t>
                      </a:r>
                      <a:endParaRPr lang="de-CH" sz="1200" dirty="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3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Proseminararbeit</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3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extLst>
                  <a:ext uri="{0D108BD9-81ED-4DB2-BD59-A6C34878D82A}">
                    <a16:rowId xmlns:a16="http://schemas.microsoft.com/office/drawing/2014/main" val="10005"/>
                  </a:ext>
                </a:extLst>
              </a:tr>
              <a:tr h="712664">
                <a:tc>
                  <a:txBody>
                    <a:bodyPr/>
                    <a:lstStyle/>
                    <a:p>
                      <a:pPr>
                        <a:spcAft>
                          <a:spcPts val="0"/>
                        </a:spcAft>
                      </a:pPr>
                      <a:r>
                        <a:rPr lang="de-DE" sz="1200">
                          <a:effectLst/>
                        </a:rPr>
                        <a:t>Semester 3</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Proseminar English Linguistics III</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3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en-GB" sz="1200" dirty="0">
                          <a:effectLst/>
                        </a:rPr>
                        <a:t>Proseminar Anglophone Literary &amp; Cultural Studies  III</a:t>
                      </a:r>
                      <a:endParaRPr lang="de-CH" sz="1200" dirty="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3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en-GB" sz="1200">
                          <a:effectLst/>
                        </a:rPr>
                        <a:t>Academic Communication in English III</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3 KP</a:t>
                      </a:r>
                      <a:endParaRPr lang="de-CH" sz="1200">
                        <a:effectLst/>
                        <a:latin typeface="Times New Roman" panose="02020603050405020304" pitchFamily="18" charset="0"/>
                        <a:ea typeface="MS Mincho" panose="02020609040205080304" pitchFamily="49" charset="-128"/>
                      </a:endParaRPr>
                    </a:p>
                  </a:txBody>
                  <a:tcPr marL="60295" marR="60295" marT="0" marB="0"/>
                </a:tc>
                <a:extLst>
                  <a:ext uri="{0D108BD9-81ED-4DB2-BD59-A6C34878D82A}">
                    <a16:rowId xmlns:a16="http://schemas.microsoft.com/office/drawing/2014/main" val="10006"/>
                  </a:ext>
                </a:extLst>
              </a:tr>
              <a:tr h="493137">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Vorlesung / Übung /…  etc. nach Wahl</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2 KP</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tc>
                  <a:txBody>
                    <a:bodyPr/>
                    <a:lstStyle/>
                    <a:p>
                      <a:pPr>
                        <a:spcAft>
                          <a:spcPts val="0"/>
                        </a:spcAft>
                      </a:pPr>
                      <a:r>
                        <a:rPr lang="de-DE" sz="1200">
                          <a:effectLst/>
                        </a:rPr>
                        <a:t> </a:t>
                      </a:r>
                      <a:endParaRPr lang="de-CH" sz="1200">
                        <a:effectLst/>
                        <a:latin typeface="Times New Roman" panose="02020603050405020304" pitchFamily="18" charset="0"/>
                        <a:ea typeface="MS Mincho" panose="02020609040205080304" pitchFamily="49" charset="-128"/>
                      </a:endParaRPr>
                    </a:p>
                  </a:txBody>
                  <a:tcPr marL="60295" marR="60295" marT="0" marB="0"/>
                </a:tc>
                <a:extLst>
                  <a:ext uri="{0D108BD9-81ED-4DB2-BD59-A6C34878D82A}">
                    <a16:rowId xmlns:a16="http://schemas.microsoft.com/office/drawing/2014/main" val="10007"/>
                  </a:ext>
                </a:extLst>
              </a:tr>
              <a:tr h="768711">
                <a:tc gridSpan="7">
                  <a:txBody>
                    <a:bodyPr/>
                    <a:lstStyle/>
                    <a:p>
                      <a:pPr algn="ctr"/>
                      <a:r>
                        <a:rPr lang="de-DE" sz="1200" dirty="0">
                          <a:solidFill>
                            <a:srgbClr val="C00000"/>
                          </a:solidFill>
                          <a:effectLst/>
                        </a:rPr>
                        <a:t>Note: </a:t>
                      </a:r>
                      <a:r>
                        <a:rPr lang="en-US" sz="1200" dirty="0">
                          <a:solidFill>
                            <a:srgbClr val="C00000"/>
                          </a:solidFill>
                        </a:rPr>
                        <a:t>Only after you have completed ALL of these modules, can you move on to the Advanced Modules.</a:t>
                      </a:r>
                    </a:p>
                  </a:txBody>
                  <a:tcPr marL="60295" marR="60295" marT="0" marB="0" anchor="ct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080782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a:t>III. Mobility &amp; Extracurricular Activities</a:t>
            </a:r>
          </a:p>
        </p:txBody>
      </p:sp>
      <p:sp>
        <p:nvSpPr>
          <p:cNvPr id="7" name="Textfeld 6">
            <a:extLst>
              <a:ext uri="{FF2B5EF4-FFF2-40B4-BE49-F238E27FC236}">
                <a16:creationId xmlns:a16="http://schemas.microsoft.com/office/drawing/2014/main" id="{5CEA4A97-90B5-E543-B112-BAF632415358}"/>
              </a:ext>
            </a:extLst>
          </p:cNvPr>
          <p:cNvSpPr txBox="1"/>
          <p:nvPr/>
        </p:nvSpPr>
        <p:spPr>
          <a:xfrm>
            <a:off x="5930153" y="9251576"/>
            <a:ext cx="0" cy="0"/>
          </a:xfrm>
          <a:prstGeom prst="rect">
            <a:avLst/>
          </a:prstGeom>
          <a:noFill/>
        </p:spPr>
        <p:txBody>
          <a:bodyPr wrap="none" lIns="0" tIns="0" rIns="0" bIns="0" rtlCol="0">
            <a:noAutofit/>
          </a:bodyPr>
          <a:lstStyle/>
          <a:p>
            <a:pPr>
              <a:lnSpc>
                <a:spcPts val="2200"/>
              </a:lnSpc>
            </a:pPr>
            <a:endParaRPr lang="de-DE"/>
          </a:p>
        </p:txBody>
      </p:sp>
      <p:sp>
        <p:nvSpPr>
          <p:cNvPr id="9" name="Textfeld 8">
            <a:extLst>
              <a:ext uri="{FF2B5EF4-FFF2-40B4-BE49-F238E27FC236}">
                <a16:creationId xmlns:a16="http://schemas.microsoft.com/office/drawing/2014/main" id="{60D3C6A0-A64A-5147-9982-1AC1B4CB0780}"/>
              </a:ext>
            </a:extLst>
          </p:cNvPr>
          <p:cNvSpPr txBox="1"/>
          <p:nvPr/>
        </p:nvSpPr>
        <p:spPr>
          <a:xfrm>
            <a:off x="5420412" y="603315"/>
            <a:ext cx="0" cy="0"/>
          </a:xfrm>
          <a:prstGeom prst="rect">
            <a:avLst/>
          </a:prstGeom>
          <a:noFill/>
        </p:spPr>
        <p:txBody>
          <a:bodyPr wrap="none" lIns="0" tIns="0" rIns="0" bIns="0" rtlCol="0">
            <a:noAutofit/>
          </a:bodyPr>
          <a:lstStyle/>
          <a:p>
            <a:pPr>
              <a:lnSpc>
                <a:spcPts val="2200"/>
              </a:lnSpc>
            </a:pPr>
            <a:endParaRPr lang="de-DE"/>
          </a:p>
        </p:txBody>
      </p:sp>
      <p:pic>
        <p:nvPicPr>
          <p:cNvPr id="3" name="Picture 2">
            <a:extLst>
              <a:ext uri="{FF2B5EF4-FFF2-40B4-BE49-F238E27FC236}">
                <a16:creationId xmlns:a16="http://schemas.microsoft.com/office/drawing/2014/main" id="{03C3F71D-F915-4EB3-80C8-09CC1E3D80BB}"/>
              </a:ext>
            </a:extLst>
          </p:cNvPr>
          <p:cNvPicPr>
            <a:picLocks noChangeAspect="1"/>
          </p:cNvPicPr>
          <p:nvPr/>
        </p:nvPicPr>
        <p:blipFill>
          <a:blip r:embed="rId3"/>
          <a:stretch>
            <a:fillRect/>
          </a:stretch>
        </p:blipFill>
        <p:spPr>
          <a:xfrm>
            <a:off x="0" y="3537592"/>
            <a:ext cx="2367475" cy="3348990"/>
          </a:xfrm>
          <a:prstGeom prst="rect">
            <a:avLst/>
          </a:prstGeom>
        </p:spPr>
      </p:pic>
      <p:pic>
        <p:nvPicPr>
          <p:cNvPr id="4" name="Picture 3">
            <a:extLst>
              <a:ext uri="{FF2B5EF4-FFF2-40B4-BE49-F238E27FC236}">
                <a16:creationId xmlns:a16="http://schemas.microsoft.com/office/drawing/2014/main" id="{78ED8127-BD4E-4EDA-B0E7-667579266F13}"/>
              </a:ext>
            </a:extLst>
          </p:cNvPr>
          <p:cNvPicPr>
            <a:picLocks noChangeAspect="1"/>
          </p:cNvPicPr>
          <p:nvPr/>
        </p:nvPicPr>
        <p:blipFill>
          <a:blip r:embed="rId4"/>
          <a:stretch>
            <a:fillRect/>
          </a:stretch>
        </p:blipFill>
        <p:spPr>
          <a:xfrm>
            <a:off x="6450095" y="3535125"/>
            <a:ext cx="2367475" cy="3351457"/>
          </a:xfrm>
          <a:prstGeom prst="rect">
            <a:avLst/>
          </a:prstGeom>
        </p:spPr>
      </p:pic>
      <p:pic>
        <p:nvPicPr>
          <p:cNvPr id="5" name="Picture 4">
            <a:extLst>
              <a:ext uri="{FF2B5EF4-FFF2-40B4-BE49-F238E27FC236}">
                <a16:creationId xmlns:a16="http://schemas.microsoft.com/office/drawing/2014/main" id="{E91F9CBD-4458-40E3-A288-B7316D1B1073}"/>
              </a:ext>
            </a:extLst>
          </p:cNvPr>
          <p:cNvPicPr>
            <a:picLocks noChangeAspect="1"/>
          </p:cNvPicPr>
          <p:nvPr/>
        </p:nvPicPr>
        <p:blipFill>
          <a:blip r:embed="rId5"/>
          <a:stretch>
            <a:fillRect/>
          </a:stretch>
        </p:blipFill>
        <p:spPr>
          <a:xfrm>
            <a:off x="2367475" y="3535125"/>
            <a:ext cx="4195130" cy="3322875"/>
          </a:xfrm>
          <a:prstGeom prst="rect">
            <a:avLst/>
          </a:prstGeom>
        </p:spPr>
      </p:pic>
    </p:spTree>
    <p:extLst>
      <p:ext uri="{BB962C8B-B14F-4D97-AF65-F5344CB8AC3E}">
        <p14:creationId xmlns:p14="http://schemas.microsoft.com/office/powerpoint/2010/main" val="412123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t>Mobility</a:t>
            </a:r>
          </a:p>
        </p:txBody>
      </p:sp>
      <p:sp>
        <p:nvSpPr>
          <p:cNvPr id="7" name="Rectangle 6">
            <a:extLst>
              <a:ext uri="{FF2B5EF4-FFF2-40B4-BE49-F238E27FC236}">
                <a16:creationId xmlns:a16="http://schemas.microsoft.com/office/drawing/2014/main" id="{D66B8341-66F2-0E47-A5A4-A0B8235D8796}"/>
              </a:ext>
            </a:extLst>
          </p:cNvPr>
          <p:cNvSpPr/>
          <p:nvPr/>
        </p:nvSpPr>
        <p:spPr>
          <a:xfrm>
            <a:off x="278317" y="1190208"/>
            <a:ext cx="8587365" cy="4524315"/>
          </a:xfrm>
          <a:prstGeom prst="rect">
            <a:avLst/>
          </a:prstGeom>
        </p:spPr>
        <p:txBody>
          <a:bodyPr wrap="square">
            <a:spAutoFit/>
          </a:bodyPr>
          <a:lstStyle/>
          <a:p>
            <a:pPr marL="342900" indent="-342900">
              <a:buFont typeface="Arial" panose="020B0604020202020204" pitchFamily="34" charset="0"/>
              <a:buChar char="•"/>
            </a:pPr>
            <a:r>
              <a:rPr lang="en-US" sz="2400" dirty="0">
                <a:latin typeface="Goudy Old Style" panose="02020502050305020303" pitchFamily="18" charset="77"/>
                <a:hlinkClick r:id="rId3"/>
              </a:rPr>
              <a:t>EUCOR – The European Campus</a:t>
            </a:r>
            <a:endParaRPr lang="en-US" sz="2400" dirty="0">
              <a:latin typeface="Goudy Old Style" panose="02020502050305020303" pitchFamily="18" charset="77"/>
            </a:endParaRPr>
          </a:p>
          <a:p>
            <a:pPr marL="804672" indent="-342900">
              <a:buFont typeface="Arial" panose="020B0604020202020204" pitchFamily="34" charset="0"/>
              <a:buChar char="•"/>
            </a:pPr>
            <a:r>
              <a:rPr lang="en-US" sz="2400" dirty="0">
                <a:latin typeface="Goudy Old Style" panose="02020502050305020303" pitchFamily="18" charset="77"/>
              </a:rPr>
              <a:t>All Basel students are eligible to attend courses at our EUCOR partner universities Freiburg </a:t>
            </a:r>
            <a:r>
              <a:rPr lang="en-US" sz="2400" dirty="0" err="1">
                <a:latin typeface="Goudy Old Style" panose="02020502050305020303" pitchFamily="18" charset="77"/>
              </a:rPr>
              <a:t>i</a:t>
            </a:r>
            <a:r>
              <a:rPr lang="en-US" sz="2400" dirty="0">
                <a:latin typeface="Goudy Old Style" panose="02020502050305020303" pitchFamily="18" charset="77"/>
              </a:rPr>
              <a:t>. Br., Mulhouse, and Strasbourg</a:t>
            </a:r>
          </a:p>
          <a:p>
            <a:pPr marL="342900" indent="-342900">
              <a:buFont typeface="Arial" panose="020B0604020202020204" pitchFamily="34" charset="0"/>
              <a:buChar char="•"/>
            </a:pPr>
            <a:r>
              <a:rPr lang="en-US" sz="2400" dirty="0">
                <a:latin typeface="Goudy Old Style" panose="02020502050305020303" pitchFamily="18" charset="77"/>
              </a:rPr>
              <a:t>Studying Abroad</a:t>
            </a:r>
          </a:p>
          <a:p>
            <a:pPr marL="800100" lvl="1" indent="-342900">
              <a:buFont typeface="Arial" panose="020B0604020202020204" pitchFamily="34" charset="0"/>
              <a:buChar char="•"/>
            </a:pPr>
            <a:r>
              <a:rPr lang="en-US" sz="2400" dirty="0">
                <a:latin typeface="Goudy Old Style" panose="02020502050305020303" pitchFamily="18" charset="77"/>
              </a:rPr>
              <a:t>Something to think about for after your 3</a:t>
            </a:r>
            <a:r>
              <a:rPr lang="en-US" sz="2400" baseline="30000" dirty="0">
                <a:latin typeface="Goudy Old Style" panose="02020502050305020303" pitchFamily="18" charset="77"/>
              </a:rPr>
              <a:t>rd</a:t>
            </a:r>
            <a:r>
              <a:rPr lang="en-US" sz="2400" dirty="0">
                <a:latin typeface="Goudy Old Style" panose="02020502050305020303" pitchFamily="18" charset="77"/>
              </a:rPr>
              <a:t> semester, but should be planned sooner rather than later</a:t>
            </a:r>
          </a:p>
          <a:p>
            <a:pPr marL="800100" lvl="1" indent="-342900">
              <a:buFont typeface="Arial" panose="020B0604020202020204" pitchFamily="34" charset="0"/>
              <a:buChar char="•"/>
            </a:pPr>
            <a:r>
              <a:rPr lang="en-US" sz="2400" dirty="0">
                <a:latin typeface="Goudy Old Style" panose="02020502050305020303" pitchFamily="18" charset="77"/>
              </a:rPr>
              <a:t>The English Department and the University of Basel have teamed up with a range of international partner institutions to provide you with the best possible study abroad experience</a:t>
            </a:r>
          </a:p>
          <a:p>
            <a:pPr marL="800100" lvl="1" indent="-342900">
              <a:buFont typeface="Arial" panose="020B0604020202020204" pitchFamily="34" charset="0"/>
              <a:buChar char="•"/>
            </a:pPr>
            <a:r>
              <a:rPr lang="en-US" sz="2400" dirty="0">
                <a:latin typeface="Goudy Old Style" panose="02020502050305020303" pitchFamily="18" charset="77"/>
              </a:rPr>
              <a:t>Contact: Simone Sumpf (</a:t>
            </a:r>
            <a:r>
              <a:rPr lang="en-US" sz="2400" dirty="0">
                <a:solidFill>
                  <a:srgbClr val="0000FF"/>
                </a:solidFill>
                <a:latin typeface="Goudy Old Style" panose="02020502050305020303" pitchFamily="18" charset="77"/>
                <a:hlinkClick r:id="rId4"/>
              </a:rPr>
              <a:t>studienberatung-dslw@unibas.ch</a:t>
            </a:r>
            <a:r>
              <a:rPr lang="en-US" sz="2400" dirty="0">
                <a:latin typeface="Goudy Old Style" panose="02020502050305020303" pitchFamily="18" charset="77"/>
              </a:rPr>
              <a:t>)</a:t>
            </a:r>
          </a:p>
          <a:p>
            <a:pPr marL="800100" lvl="1" indent="-342900">
              <a:buFont typeface="Arial" panose="020B0604020202020204" pitchFamily="34" charset="0"/>
              <a:buChar char="•"/>
            </a:pPr>
            <a:r>
              <a:rPr lang="en-US" sz="2400" dirty="0">
                <a:latin typeface="Goudy Old Style" panose="02020502050305020303" pitchFamily="18" charset="77"/>
                <a:hlinkClick r:id="rId5"/>
              </a:rPr>
              <a:t>Mobility Office</a:t>
            </a:r>
            <a:endParaRPr lang="en-US" sz="2400" dirty="0">
              <a:latin typeface="Goudy Old Style" panose="02020502050305020303" pitchFamily="18" charset="77"/>
            </a:endParaRPr>
          </a:p>
          <a:p>
            <a:pPr lvl="1" indent="-446088">
              <a:buFont typeface="Arial" panose="020B0604020202020204" pitchFamily="34" charset="0"/>
              <a:buChar char="•"/>
            </a:pPr>
            <a:r>
              <a:rPr lang="en-US" sz="2400" dirty="0">
                <a:latin typeface="Goudy Old Style" panose="02020502050305020303" pitchFamily="18" charset="77"/>
              </a:rPr>
              <a:t>Excursions…</a:t>
            </a:r>
          </a:p>
        </p:txBody>
      </p:sp>
    </p:spTree>
    <p:extLst>
      <p:ext uri="{BB962C8B-B14F-4D97-AF65-F5344CB8AC3E}">
        <p14:creationId xmlns:p14="http://schemas.microsoft.com/office/powerpoint/2010/main" val="1011737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7">
            <a:extLst>
              <a:ext uri="{FF2B5EF4-FFF2-40B4-BE49-F238E27FC236}">
                <a16:creationId xmlns:a16="http://schemas.microsoft.com/office/drawing/2014/main" id="{4F34373E-3018-284D-8942-D9B3B86B2F99}"/>
              </a:ext>
            </a:extLst>
          </p:cNvPr>
          <p:cNvPicPr>
            <a:picLocks noGrp="1" noChangeAspect="1"/>
          </p:cNvPicPr>
          <p:nvPr>
            <p:ph type="pic" sz="quarter" idx="13"/>
          </p:nvPr>
        </p:nvPicPr>
        <p:blipFill rotWithShape="1">
          <a:blip r:embed="rId3" cstate="print">
            <a:extLst>
              <a:ext uri="{28A0092B-C50C-407E-A947-70E740481C1C}">
                <a14:useLocalDpi xmlns:a14="http://schemas.microsoft.com/office/drawing/2010/main" val="0"/>
              </a:ext>
            </a:extLst>
          </a:blip>
          <a:srcRect l="12531" t="3757" b="3757"/>
          <a:stretch/>
        </p:blipFill>
        <p:spPr>
          <a:xfrm>
            <a:off x="4922258" y="2904504"/>
            <a:ext cx="3672222" cy="2591869"/>
          </a:xfrm>
        </p:spPr>
      </p:pic>
      <p:sp>
        <p:nvSpPr>
          <p:cNvPr id="16" name="Text Placeholder 15">
            <a:extLst>
              <a:ext uri="{FF2B5EF4-FFF2-40B4-BE49-F238E27FC236}">
                <a16:creationId xmlns:a16="http://schemas.microsoft.com/office/drawing/2014/main" id="{10B91497-8AF3-A748-8913-CC4A84667E9A}"/>
              </a:ext>
            </a:extLst>
          </p:cNvPr>
          <p:cNvSpPr>
            <a:spLocks noGrp="1"/>
          </p:cNvSpPr>
          <p:nvPr>
            <p:ph type="body" sz="quarter" idx="14"/>
          </p:nvPr>
        </p:nvSpPr>
        <p:spPr/>
        <p:txBody>
          <a:bodyPr anchor="ctr"/>
          <a:lstStyle/>
          <a:p>
            <a:pPr algn="ctr"/>
            <a:r>
              <a:rPr lang="en-US" sz="3200" b="1" dirty="0">
                <a:latin typeface="Goudy Old Style" panose="02020502050305020303" pitchFamily="18" charset="77"/>
              </a:rPr>
              <a:t>Excursions!!</a:t>
            </a:r>
          </a:p>
        </p:txBody>
      </p:sp>
      <p:pic>
        <p:nvPicPr>
          <p:cNvPr id="13" name="Picture Placeholder 7" descr="P8113224.JPG">
            <a:extLst>
              <a:ext uri="{FF2B5EF4-FFF2-40B4-BE49-F238E27FC236}">
                <a16:creationId xmlns:a16="http://schemas.microsoft.com/office/drawing/2014/main" id="{3B1852C9-9BF9-BA4C-A0A8-D02E77E8BCEC}"/>
              </a:ext>
            </a:extLst>
          </p:cNvPr>
          <p:cNvPicPr>
            <a:picLocks noGrp="1" noChangeAspect="1"/>
          </p:cNvPicPr>
          <p:nvPr>
            <p:ph type="pic" sz="quarter" idx="4294967295"/>
          </p:nvPr>
        </p:nvPicPr>
        <p:blipFill rotWithShape="1">
          <a:blip r:embed="rId4" cstate="email">
            <a:extLst>
              <a:ext uri="{28A0092B-C50C-407E-A947-70E740481C1C}">
                <a14:useLocalDpi xmlns:a14="http://schemas.microsoft.com/office/drawing/2010/main" val="0"/>
              </a:ext>
            </a:extLst>
          </a:blip>
          <a:srcRect l="382" t="106" r="384" b="-106"/>
          <a:stretch/>
        </p:blipFill>
        <p:spPr>
          <a:xfrm>
            <a:off x="592291" y="299941"/>
            <a:ext cx="4059502" cy="3077413"/>
          </a:xfrm>
        </p:spPr>
      </p:pic>
      <p:pic>
        <p:nvPicPr>
          <p:cNvPr id="14" name="Picture Placeholder 3" descr="DSC_0018.JPG">
            <a:extLst>
              <a:ext uri="{FF2B5EF4-FFF2-40B4-BE49-F238E27FC236}">
                <a16:creationId xmlns:a16="http://schemas.microsoft.com/office/drawing/2014/main" id="{B4B316FE-93D1-0540-9270-87AE0FB43134}"/>
              </a:ext>
            </a:extLst>
          </p:cNvPr>
          <p:cNvPicPr>
            <a:picLocks noGrp="1" noChangeAspect="1"/>
          </p:cNvPicPr>
          <p:nvPr>
            <p:ph type="pic" sz="quarter" idx="4294967295"/>
          </p:nvPr>
        </p:nvPicPr>
        <p:blipFill rotWithShape="1">
          <a:blip r:embed="rId5" cstate="print">
            <a:extLst>
              <a:ext uri="{28A0092B-C50C-407E-A947-70E740481C1C}">
                <a14:useLocalDpi xmlns:a14="http://schemas.microsoft.com/office/drawing/2010/main" val="0"/>
              </a:ext>
            </a:extLst>
          </a:blip>
          <a:srcRect l="22900" t="27489" r="14839" b="17222"/>
          <a:stretch/>
        </p:blipFill>
        <p:spPr>
          <a:xfrm>
            <a:off x="592291" y="2976655"/>
            <a:ext cx="4059502" cy="2522538"/>
          </a:xfrm>
        </p:spPr>
      </p:pic>
      <p:pic>
        <p:nvPicPr>
          <p:cNvPr id="15" name="Picture Placeholder 4" descr="Greenwich_June_2015.JPG">
            <a:extLst>
              <a:ext uri="{FF2B5EF4-FFF2-40B4-BE49-F238E27FC236}">
                <a16:creationId xmlns:a16="http://schemas.microsoft.com/office/drawing/2014/main" id="{82DAE3A9-287A-E84F-A507-A8F8062A5065}"/>
              </a:ext>
            </a:extLst>
          </p:cNvPr>
          <p:cNvPicPr>
            <a:picLocks noChangeAspect="1"/>
          </p:cNvPicPr>
          <p:nvPr/>
        </p:nvPicPr>
        <p:blipFill>
          <a:blip r:embed="rId6">
            <a:extLst>
              <a:ext uri="{28A0092B-C50C-407E-A947-70E740481C1C}">
                <a14:useLocalDpi xmlns:a14="http://schemas.microsoft.com/office/drawing/2010/main" val="0"/>
              </a:ext>
            </a:extLst>
          </a:blip>
          <a:srcRect t="1450" b="1450"/>
          <a:stretch>
            <a:fillRect/>
          </a:stretch>
        </p:blipFill>
        <p:spPr>
          <a:xfrm>
            <a:off x="4910406" y="308166"/>
            <a:ext cx="3700834" cy="2660985"/>
          </a:xfrm>
          <a:prstGeom prst="rect">
            <a:avLst/>
          </a:prstGeom>
        </p:spPr>
      </p:pic>
      <p:sp>
        <p:nvSpPr>
          <p:cNvPr id="17" name="TextBox 16">
            <a:extLst>
              <a:ext uri="{FF2B5EF4-FFF2-40B4-BE49-F238E27FC236}">
                <a16:creationId xmlns:a16="http://schemas.microsoft.com/office/drawing/2014/main" id="{B5E06EAB-4354-8949-8109-148752E35C1B}"/>
              </a:ext>
            </a:extLst>
          </p:cNvPr>
          <p:cNvSpPr txBox="1"/>
          <p:nvPr/>
        </p:nvSpPr>
        <p:spPr>
          <a:xfrm>
            <a:off x="8616367" y="3015504"/>
            <a:ext cx="527632" cy="2480869"/>
          </a:xfrm>
          <a:prstGeom prst="rect">
            <a:avLst/>
          </a:prstGeom>
          <a:noFill/>
        </p:spPr>
        <p:txBody>
          <a:bodyPr vert="vert" wrap="none" lIns="0" tIns="0" rIns="0" bIns="0" rtlCol="0" anchor="b">
            <a:noAutofit/>
          </a:bodyPr>
          <a:lstStyle/>
          <a:p>
            <a:pPr algn="ctr"/>
            <a:endParaRPr lang="en-US" sz="1400" dirty="0">
              <a:latin typeface="Goudy Old Style" panose="02020502050305020303" pitchFamily="18" charset="77"/>
            </a:endParaRPr>
          </a:p>
          <a:p>
            <a:pPr algn="ctr"/>
            <a:r>
              <a:rPr lang="en-US" sz="1400" dirty="0">
                <a:latin typeface="Goudy Old Style" panose="02020502050305020303" pitchFamily="18" charset="77"/>
              </a:rPr>
              <a:t>Stratford-upon-Avon, UK </a:t>
            </a:r>
          </a:p>
          <a:p>
            <a:pPr algn="ctr"/>
            <a:r>
              <a:rPr lang="en-US" sz="1400" dirty="0">
                <a:latin typeface="Goudy Old Style" panose="02020502050305020303" pitchFamily="18" charset="77"/>
              </a:rPr>
              <a:t>(2013, 2015, 2017, 2019)</a:t>
            </a:r>
            <a:endParaRPr lang="en-US" dirty="0">
              <a:latin typeface="Goudy Old Style" panose="02020502050305020303" pitchFamily="18" charset="77"/>
            </a:endParaRPr>
          </a:p>
        </p:txBody>
      </p:sp>
      <p:sp>
        <p:nvSpPr>
          <p:cNvPr id="18" name="TextBox 17">
            <a:extLst>
              <a:ext uri="{FF2B5EF4-FFF2-40B4-BE49-F238E27FC236}">
                <a16:creationId xmlns:a16="http://schemas.microsoft.com/office/drawing/2014/main" id="{AE6CB05E-FBEF-9B43-958B-905832A35BE2}"/>
              </a:ext>
            </a:extLst>
          </p:cNvPr>
          <p:cNvSpPr txBox="1"/>
          <p:nvPr/>
        </p:nvSpPr>
        <p:spPr>
          <a:xfrm>
            <a:off x="8616367" y="336649"/>
            <a:ext cx="510110" cy="2678855"/>
          </a:xfrm>
          <a:prstGeom prst="rect">
            <a:avLst/>
          </a:prstGeom>
          <a:noFill/>
        </p:spPr>
        <p:txBody>
          <a:bodyPr vert="vert" wrap="none" lIns="0" tIns="0" rIns="0" bIns="0" rtlCol="0" anchor="ctr">
            <a:noAutofit/>
          </a:bodyPr>
          <a:lstStyle/>
          <a:p>
            <a:pPr algn="ctr"/>
            <a:r>
              <a:rPr lang="en-US" sz="1400" dirty="0">
                <a:latin typeface="Goudy Old Style" panose="02020502050305020303" pitchFamily="18" charset="77"/>
              </a:rPr>
              <a:t>London, UK</a:t>
            </a:r>
          </a:p>
          <a:p>
            <a:pPr algn="ctr"/>
            <a:r>
              <a:rPr lang="en-US" sz="1400" dirty="0">
                <a:latin typeface="Goudy Old Style" panose="02020502050305020303" pitchFamily="18" charset="77"/>
              </a:rPr>
              <a:t>(2015)</a:t>
            </a:r>
          </a:p>
        </p:txBody>
      </p:sp>
      <p:sp>
        <p:nvSpPr>
          <p:cNvPr id="19" name="TextBox 18">
            <a:extLst>
              <a:ext uri="{FF2B5EF4-FFF2-40B4-BE49-F238E27FC236}">
                <a16:creationId xmlns:a16="http://schemas.microsoft.com/office/drawing/2014/main" id="{F826E31A-08CA-8043-BD04-59A203D2D8BC}"/>
              </a:ext>
            </a:extLst>
          </p:cNvPr>
          <p:cNvSpPr txBox="1"/>
          <p:nvPr/>
        </p:nvSpPr>
        <p:spPr>
          <a:xfrm>
            <a:off x="10509813" y="3530278"/>
            <a:ext cx="0" cy="0"/>
          </a:xfrm>
          <a:prstGeom prst="rect">
            <a:avLst/>
          </a:prstGeom>
          <a:noFill/>
        </p:spPr>
        <p:txBody>
          <a:bodyPr wrap="none" lIns="0" tIns="0" rIns="0" bIns="0" rtlCol="0">
            <a:noAutofit/>
          </a:bodyPr>
          <a:lstStyle/>
          <a:p>
            <a:pPr>
              <a:lnSpc>
                <a:spcPts val="2200"/>
              </a:lnSpc>
            </a:pPr>
            <a:endParaRPr lang="en-US" dirty="0"/>
          </a:p>
        </p:txBody>
      </p:sp>
      <p:sp>
        <p:nvSpPr>
          <p:cNvPr id="20" name="TextBox 19">
            <a:extLst>
              <a:ext uri="{FF2B5EF4-FFF2-40B4-BE49-F238E27FC236}">
                <a16:creationId xmlns:a16="http://schemas.microsoft.com/office/drawing/2014/main" id="{35517F04-F7E3-ED40-8CA6-3F2E00D2AF8B}"/>
              </a:ext>
            </a:extLst>
          </p:cNvPr>
          <p:cNvSpPr txBox="1"/>
          <p:nvPr/>
        </p:nvSpPr>
        <p:spPr>
          <a:xfrm>
            <a:off x="54708" y="323784"/>
            <a:ext cx="530729" cy="2652622"/>
          </a:xfrm>
          <a:prstGeom prst="rect">
            <a:avLst/>
          </a:prstGeom>
          <a:noFill/>
        </p:spPr>
        <p:txBody>
          <a:bodyPr vert="vert270" wrap="none" lIns="0" tIns="0" rIns="0" bIns="0" rtlCol="0" anchor="ctr">
            <a:noAutofit/>
          </a:bodyPr>
          <a:lstStyle/>
          <a:p>
            <a:pPr algn="ctr"/>
            <a:r>
              <a:rPr lang="en-US" sz="1400" dirty="0">
                <a:latin typeface="Goudy Old Style" panose="02020502050305020303" pitchFamily="18" charset="77"/>
              </a:rPr>
              <a:t>Dublin, Ireland </a:t>
            </a:r>
          </a:p>
          <a:p>
            <a:pPr algn="ctr"/>
            <a:r>
              <a:rPr lang="en-US" sz="1400" dirty="0">
                <a:latin typeface="Goudy Old Style" panose="02020502050305020303" pitchFamily="18" charset="77"/>
              </a:rPr>
              <a:t>(2014)</a:t>
            </a:r>
          </a:p>
        </p:txBody>
      </p:sp>
      <p:sp>
        <p:nvSpPr>
          <p:cNvPr id="21" name="TextBox 20">
            <a:extLst>
              <a:ext uri="{FF2B5EF4-FFF2-40B4-BE49-F238E27FC236}">
                <a16:creationId xmlns:a16="http://schemas.microsoft.com/office/drawing/2014/main" id="{6474E82A-B657-2249-B21B-C10DD3829039}"/>
              </a:ext>
            </a:extLst>
          </p:cNvPr>
          <p:cNvSpPr txBox="1"/>
          <p:nvPr/>
        </p:nvSpPr>
        <p:spPr>
          <a:xfrm>
            <a:off x="0" y="2969151"/>
            <a:ext cx="563679" cy="2530041"/>
          </a:xfrm>
          <a:prstGeom prst="rect">
            <a:avLst/>
          </a:prstGeom>
          <a:noFill/>
        </p:spPr>
        <p:txBody>
          <a:bodyPr vert="vert270" wrap="none" lIns="0" tIns="0" rIns="0" bIns="0" rtlCol="0" anchor="ctr">
            <a:noAutofit/>
          </a:bodyPr>
          <a:lstStyle/>
          <a:p>
            <a:pPr algn="ctr"/>
            <a:r>
              <a:rPr lang="en-US" sz="1400" dirty="0">
                <a:latin typeface="Goudy Old Style" panose="02020502050305020303" pitchFamily="18" charset="77"/>
              </a:rPr>
              <a:t>The Lake District, UK</a:t>
            </a:r>
          </a:p>
          <a:p>
            <a:pPr algn="ctr"/>
            <a:r>
              <a:rPr lang="en-US" sz="1400" dirty="0">
                <a:latin typeface="Goudy Old Style" panose="02020502050305020303" pitchFamily="18" charset="77"/>
              </a:rPr>
              <a:t>(2016)</a:t>
            </a:r>
          </a:p>
        </p:txBody>
      </p:sp>
    </p:spTree>
    <p:extLst>
      <p:ext uri="{BB962C8B-B14F-4D97-AF65-F5344CB8AC3E}">
        <p14:creationId xmlns:p14="http://schemas.microsoft.com/office/powerpoint/2010/main" val="2545181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93725" y="1196752"/>
            <a:ext cx="6892925" cy="589186"/>
          </a:xfrm>
        </p:spPr>
        <p:txBody>
          <a:bodyPr/>
          <a:lstStyle/>
          <a:p>
            <a:r>
              <a:rPr lang="en-US" sz="2300" dirty="0">
                <a:latin typeface="Georgia" panose="02040502050405020303" pitchFamily="18" charset="0"/>
              </a:rPr>
              <a:t>Extracurricular Opportunities and Support</a:t>
            </a:r>
          </a:p>
        </p:txBody>
      </p:sp>
      <p:pic>
        <p:nvPicPr>
          <p:cNvPr id="3" name="Content Placeholder 3" descr="uncle_sam_pointing_finger.jpg"/>
          <p:cNvPicPr>
            <a:picLocks noChangeAspect="1"/>
          </p:cNvPicPr>
          <p:nvPr/>
        </p:nvPicPr>
        <p:blipFill>
          <a:blip r:embed="rId3" cstate="email">
            <a:extLst>
              <a:ext uri="{28A0092B-C50C-407E-A947-70E740481C1C}">
                <a14:useLocalDpi xmlns:a14="http://schemas.microsoft.com/office/drawing/2010/main" val="0"/>
              </a:ext>
            </a:extLst>
          </a:blip>
          <a:srcRect l="-9065" r="-9065"/>
          <a:stretch>
            <a:fillRect/>
          </a:stretch>
        </p:blipFill>
        <p:spPr>
          <a:xfrm>
            <a:off x="914400" y="2527227"/>
            <a:ext cx="3565525" cy="4056062"/>
          </a:xfrm>
          <a:prstGeom prst="rect">
            <a:avLst/>
          </a:prstGeom>
        </p:spPr>
      </p:pic>
      <p:sp>
        <p:nvSpPr>
          <p:cNvPr id="5" name="Content Placeholder 4"/>
          <p:cNvSpPr txBox="1">
            <a:spLocks/>
          </p:cNvSpPr>
          <p:nvPr/>
        </p:nvSpPr>
        <p:spPr>
          <a:xfrm>
            <a:off x="4648200" y="2527227"/>
            <a:ext cx="4064000" cy="4214141"/>
          </a:xfrm>
          <a:prstGeom prst="rect">
            <a:avLst/>
          </a:prstGeom>
        </p:spPr>
        <p:txBody>
          <a:bodyPr>
            <a:normAutofit/>
          </a:bodyPr>
          <a:lstStyle>
            <a:lvl1pPr marL="0" indent="0" algn="l" defTabSz="914400" rtl="0" eaLnBrk="1" latinLnBrk="0" hangingPunct="1">
              <a:spcBef>
                <a:spcPts val="0"/>
              </a:spcBef>
              <a:buFont typeface="Arial" panose="020B0604020202020204" pitchFamily="34" charset="0"/>
              <a:buNone/>
              <a:defRPr sz="1800" kern="1200">
                <a:solidFill>
                  <a:schemeClr val="tx1"/>
                </a:solidFill>
                <a:latin typeface="+mn-lt"/>
                <a:ea typeface="+mn-ea"/>
                <a:cs typeface="+mn-cs"/>
              </a:defRPr>
            </a:lvl1pPr>
            <a:lvl2pPr marL="180000" indent="-180000" algn="l" defTabSz="914400" rtl="0" eaLnBrk="1" latinLnBrk="0" hangingPunct="1">
              <a:spcBef>
                <a:spcPts val="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spcBef>
                <a:spcPts val="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spcBef>
                <a:spcPts val="0"/>
              </a:spcBef>
              <a:buFont typeface="Arial" panose="020B0604020202020204" pitchFamily="34" charset="0"/>
              <a:buChar char="–"/>
              <a:defRPr sz="1800" kern="1200">
                <a:solidFill>
                  <a:schemeClr val="tx1"/>
                </a:solidFill>
                <a:latin typeface="+mn-lt"/>
                <a:ea typeface="+mn-ea"/>
                <a:cs typeface="+mn-cs"/>
              </a:defRPr>
            </a:lvl4pPr>
            <a:lvl5pPr marL="720000" indent="-180000" algn="l" defTabSz="914400" rtl="0" eaLnBrk="1" latinLnBrk="0" hangingPunct="1">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US" sz="2000" dirty="0">
                <a:latin typeface="Goudy Old Style" panose="02020502050305020303" pitchFamily="18" charset="77"/>
              </a:rPr>
              <a:t>Student Association (</a:t>
            </a:r>
            <a:r>
              <a:rPr lang="en-US" sz="2000" dirty="0" err="1">
                <a:latin typeface="Goudy Old Style" panose="02020502050305020303" pitchFamily="18" charset="77"/>
              </a:rPr>
              <a:t>Fachgruppe</a:t>
            </a:r>
            <a:r>
              <a:rPr lang="en-US" sz="2000" dirty="0">
                <a:latin typeface="Goudy Old Style" panose="02020502050305020303" pitchFamily="18" charset="77"/>
              </a:rPr>
              <a:t> </a:t>
            </a:r>
            <a:r>
              <a:rPr lang="en-US" sz="2000" dirty="0" err="1">
                <a:latin typeface="Goudy Old Style" panose="02020502050305020303" pitchFamily="18" charset="77"/>
              </a:rPr>
              <a:t>Englisch</a:t>
            </a:r>
            <a:r>
              <a:rPr lang="en-US" sz="2000" dirty="0">
                <a:latin typeface="Goudy Old Style" panose="02020502050305020303" pitchFamily="18" charset="77"/>
              </a:rPr>
              <a:t>)</a:t>
            </a:r>
          </a:p>
          <a:p>
            <a:pPr marL="342900" indent="-342900">
              <a:buFont typeface="Arial" panose="020B0604020202020204" pitchFamily="34" charset="0"/>
              <a:buChar char="•"/>
            </a:pPr>
            <a:endParaRPr lang="en-US" sz="2000" dirty="0">
              <a:latin typeface="Goudy Old Style" panose="02020502050305020303" pitchFamily="18" charset="77"/>
            </a:endParaRPr>
          </a:p>
          <a:p>
            <a:pPr marL="342900" indent="-342900">
              <a:buFont typeface="Arial" panose="020B0604020202020204" pitchFamily="34" charset="0"/>
              <a:buChar char="•"/>
            </a:pPr>
            <a:r>
              <a:rPr lang="en-US" sz="2000" dirty="0">
                <a:latin typeface="Goudy Old Style" panose="02020502050305020303" pitchFamily="18" charset="77"/>
              </a:rPr>
              <a:t>The Gay Beggars</a:t>
            </a:r>
          </a:p>
          <a:p>
            <a:endParaRPr lang="en-US" sz="2000" dirty="0">
              <a:latin typeface="Goudy Old Style" panose="02020502050305020303" pitchFamily="18" charset="77"/>
            </a:endParaRPr>
          </a:p>
          <a:p>
            <a:pPr marL="342900" indent="-342900">
              <a:buFont typeface="Arial" panose="020B0604020202020204" pitchFamily="34" charset="0"/>
              <a:buChar char="•"/>
            </a:pPr>
            <a:r>
              <a:rPr lang="en-US" sz="2000" dirty="0">
                <a:latin typeface="Goudy Old Style" panose="02020502050305020303" pitchFamily="18" charset="77"/>
              </a:rPr>
              <a:t>Mind-Map</a:t>
            </a:r>
          </a:p>
          <a:p>
            <a:pPr marL="342900" indent="-342900">
              <a:buFont typeface="Arial" panose="020B0604020202020204" pitchFamily="34" charset="0"/>
              <a:buChar char="•"/>
            </a:pPr>
            <a:endParaRPr lang="en-US" sz="2000" dirty="0">
              <a:latin typeface="Goudy Old Style" panose="02020502050305020303" pitchFamily="18" charset="77"/>
            </a:endParaRPr>
          </a:p>
          <a:p>
            <a:pPr marL="342900" indent="-342900">
              <a:buFont typeface="Arial" panose="020B0604020202020204" pitchFamily="34" charset="0"/>
              <a:buChar char="•"/>
            </a:pPr>
            <a:r>
              <a:rPr lang="en-US" sz="2000" dirty="0">
                <a:latin typeface="Goudy Old Style" panose="02020502050305020303" pitchFamily="18" charset="77"/>
              </a:rPr>
              <a:t>English Seminar Choir</a:t>
            </a:r>
          </a:p>
        </p:txBody>
      </p:sp>
    </p:spTree>
    <p:extLst>
      <p:ext uri="{BB962C8B-B14F-4D97-AF65-F5344CB8AC3E}">
        <p14:creationId xmlns:p14="http://schemas.microsoft.com/office/powerpoint/2010/main" val="2020760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a:t>IV. Studying at the University of Basel</a:t>
            </a:r>
          </a:p>
        </p:txBody>
      </p:sp>
      <p:sp>
        <p:nvSpPr>
          <p:cNvPr id="7" name="Textfeld 6">
            <a:extLst>
              <a:ext uri="{FF2B5EF4-FFF2-40B4-BE49-F238E27FC236}">
                <a16:creationId xmlns:a16="http://schemas.microsoft.com/office/drawing/2014/main" id="{5CEA4A97-90B5-E543-B112-BAF632415358}"/>
              </a:ext>
            </a:extLst>
          </p:cNvPr>
          <p:cNvSpPr txBox="1"/>
          <p:nvPr/>
        </p:nvSpPr>
        <p:spPr>
          <a:xfrm>
            <a:off x="5930153" y="9251576"/>
            <a:ext cx="0" cy="0"/>
          </a:xfrm>
          <a:prstGeom prst="rect">
            <a:avLst/>
          </a:prstGeom>
          <a:noFill/>
        </p:spPr>
        <p:txBody>
          <a:bodyPr wrap="none" lIns="0" tIns="0" rIns="0" bIns="0" rtlCol="0">
            <a:noAutofit/>
          </a:bodyPr>
          <a:lstStyle/>
          <a:p>
            <a:pPr>
              <a:lnSpc>
                <a:spcPts val="2200"/>
              </a:lnSpc>
            </a:pPr>
            <a:endParaRPr lang="de-DE"/>
          </a:p>
        </p:txBody>
      </p:sp>
      <p:sp>
        <p:nvSpPr>
          <p:cNvPr id="9" name="Textfeld 8">
            <a:extLst>
              <a:ext uri="{FF2B5EF4-FFF2-40B4-BE49-F238E27FC236}">
                <a16:creationId xmlns:a16="http://schemas.microsoft.com/office/drawing/2014/main" id="{60D3C6A0-A64A-5147-9982-1AC1B4CB0780}"/>
              </a:ext>
            </a:extLst>
          </p:cNvPr>
          <p:cNvSpPr txBox="1"/>
          <p:nvPr/>
        </p:nvSpPr>
        <p:spPr>
          <a:xfrm>
            <a:off x="5420412" y="603315"/>
            <a:ext cx="0" cy="0"/>
          </a:xfrm>
          <a:prstGeom prst="rect">
            <a:avLst/>
          </a:prstGeom>
          <a:noFill/>
        </p:spPr>
        <p:txBody>
          <a:bodyPr wrap="none" lIns="0" tIns="0" rIns="0" bIns="0" rtlCol="0">
            <a:noAutofit/>
          </a:bodyPr>
          <a:lstStyle/>
          <a:p>
            <a:pPr>
              <a:lnSpc>
                <a:spcPts val="2200"/>
              </a:lnSpc>
            </a:pPr>
            <a:endParaRPr lang="de-DE"/>
          </a:p>
        </p:txBody>
      </p:sp>
      <p:pic>
        <p:nvPicPr>
          <p:cNvPr id="3" name="Picture 2">
            <a:extLst>
              <a:ext uri="{FF2B5EF4-FFF2-40B4-BE49-F238E27FC236}">
                <a16:creationId xmlns:a16="http://schemas.microsoft.com/office/drawing/2014/main" id="{D1FF557B-322A-41D1-9ABC-2DD679272836}"/>
              </a:ext>
            </a:extLst>
          </p:cNvPr>
          <p:cNvPicPr>
            <a:picLocks noChangeAspect="1"/>
          </p:cNvPicPr>
          <p:nvPr/>
        </p:nvPicPr>
        <p:blipFill>
          <a:blip r:embed="rId2"/>
          <a:stretch>
            <a:fillRect/>
          </a:stretch>
        </p:blipFill>
        <p:spPr>
          <a:xfrm>
            <a:off x="0" y="3531870"/>
            <a:ext cx="4434841" cy="3326130"/>
          </a:xfrm>
          <a:prstGeom prst="rect">
            <a:avLst/>
          </a:prstGeom>
        </p:spPr>
      </p:pic>
      <p:pic>
        <p:nvPicPr>
          <p:cNvPr id="4" name="Picture 3">
            <a:extLst>
              <a:ext uri="{FF2B5EF4-FFF2-40B4-BE49-F238E27FC236}">
                <a16:creationId xmlns:a16="http://schemas.microsoft.com/office/drawing/2014/main" id="{CCF9730C-C408-4AA5-A2ED-329D4C6C45DB}"/>
              </a:ext>
            </a:extLst>
          </p:cNvPr>
          <p:cNvPicPr>
            <a:picLocks noChangeAspect="1"/>
          </p:cNvPicPr>
          <p:nvPr/>
        </p:nvPicPr>
        <p:blipFill>
          <a:blip r:embed="rId3"/>
          <a:stretch>
            <a:fillRect/>
          </a:stretch>
        </p:blipFill>
        <p:spPr>
          <a:xfrm>
            <a:off x="4434841" y="3531869"/>
            <a:ext cx="4491991" cy="3326131"/>
          </a:xfrm>
          <a:prstGeom prst="rect">
            <a:avLst/>
          </a:prstGeom>
        </p:spPr>
      </p:pic>
    </p:spTree>
    <p:extLst>
      <p:ext uri="{BB962C8B-B14F-4D97-AF65-F5344CB8AC3E}">
        <p14:creationId xmlns:p14="http://schemas.microsoft.com/office/powerpoint/2010/main" val="4169148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60E0F52-7DB5-AA4C-B93A-7E85B78F9C7D}"/>
              </a:ext>
            </a:extLst>
          </p:cNvPr>
          <p:cNvSpPr>
            <a:spLocks noGrp="1"/>
          </p:cNvSpPr>
          <p:nvPr>
            <p:ph type="title"/>
          </p:nvPr>
        </p:nvSpPr>
        <p:spPr/>
        <p:txBody>
          <a:bodyPr/>
          <a:lstStyle/>
          <a:p>
            <a:r>
              <a:rPr lang="de-DE" dirty="0"/>
              <a:t>Kurze Wege</a:t>
            </a:r>
          </a:p>
        </p:txBody>
      </p:sp>
      <p:sp>
        <p:nvSpPr>
          <p:cNvPr id="9" name="Textfeld 8">
            <a:extLst>
              <a:ext uri="{FF2B5EF4-FFF2-40B4-BE49-F238E27FC236}">
                <a16:creationId xmlns:a16="http://schemas.microsoft.com/office/drawing/2014/main" id="{4C7C7A0A-A3EE-7945-92F3-BDE5B3CB88D7}"/>
              </a:ext>
            </a:extLst>
          </p:cNvPr>
          <p:cNvSpPr txBox="1"/>
          <p:nvPr/>
        </p:nvSpPr>
        <p:spPr>
          <a:xfrm>
            <a:off x="2647950" y="622300"/>
            <a:ext cx="0" cy="0"/>
          </a:xfrm>
          <a:prstGeom prst="rect">
            <a:avLst/>
          </a:prstGeom>
          <a:noFill/>
        </p:spPr>
        <p:txBody>
          <a:bodyPr wrap="none" lIns="0" tIns="0" rIns="0" bIns="0" rtlCol="0">
            <a:noAutofit/>
          </a:bodyPr>
          <a:lstStyle/>
          <a:p>
            <a:pPr>
              <a:lnSpc>
                <a:spcPts val="2200"/>
              </a:lnSpc>
            </a:pPr>
            <a:endParaRPr lang="de-DE" dirty="0"/>
          </a:p>
        </p:txBody>
      </p:sp>
      <p:pic>
        <p:nvPicPr>
          <p:cNvPr id="4" name="Grafik 3">
            <a:extLst>
              <a:ext uri="{FF2B5EF4-FFF2-40B4-BE49-F238E27FC236}">
                <a16:creationId xmlns:a16="http://schemas.microsoft.com/office/drawing/2014/main" id="{E70B0883-E87D-474F-ABA5-35053857EB5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1"/>
            <a:ext cx="9144000" cy="6858001"/>
          </a:xfrm>
          <a:prstGeom prst="rect">
            <a:avLst/>
          </a:prstGeom>
        </p:spPr>
      </p:pic>
      <p:sp>
        <p:nvSpPr>
          <p:cNvPr id="2" name="TextBox 1">
            <a:extLst>
              <a:ext uri="{FF2B5EF4-FFF2-40B4-BE49-F238E27FC236}">
                <a16:creationId xmlns:a16="http://schemas.microsoft.com/office/drawing/2014/main" id="{ED704193-45AA-4F7D-B798-D6DC907B863B}"/>
              </a:ext>
            </a:extLst>
          </p:cNvPr>
          <p:cNvSpPr txBox="1"/>
          <p:nvPr/>
        </p:nvSpPr>
        <p:spPr>
          <a:xfrm>
            <a:off x="4114800" y="2695575"/>
            <a:ext cx="914400" cy="914400"/>
          </a:xfrm>
          <a:prstGeom prst="rect">
            <a:avLst/>
          </a:prstGeom>
          <a:noFill/>
        </p:spPr>
        <p:txBody>
          <a:bodyPr wrap="square" lIns="0" tIns="0" rIns="0" bIns="0" rtlCol="0">
            <a:noAutofit/>
          </a:bodyPr>
          <a:lstStyle/>
          <a:p>
            <a:pPr>
              <a:lnSpc>
                <a:spcPts val="2200"/>
              </a:lnSpc>
            </a:pPr>
            <a:endParaRPr lang="en-US" dirty="0"/>
          </a:p>
        </p:txBody>
      </p:sp>
    </p:spTree>
    <p:extLst>
      <p:ext uri="{BB962C8B-B14F-4D97-AF65-F5344CB8AC3E}">
        <p14:creationId xmlns:p14="http://schemas.microsoft.com/office/powerpoint/2010/main" val="2079683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Living Costs for Studying in Basel</a:t>
            </a:r>
          </a:p>
        </p:txBody>
      </p:sp>
      <p:sp>
        <p:nvSpPr>
          <p:cNvPr id="4" name="Datumsplatzhalter 3"/>
          <p:cNvSpPr>
            <a:spLocks noGrp="1"/>
          </p:cNvSpPr>
          <p:nvPr>
            <p:ph type="dt" sz="half" idx="10"/>
          </p:nvPr>
        </p:nvSpPr>
        <p:spPr>
          <a:xfrm>
            <a:off x="431800" y="6524626"/>
            <a:ext cx="2772048" cy="180000"/>
          </a:xfrm>
        </p:spPr>
        <p:txBody>
          <a:bodyPr/>
          <a:lstStyle/>
          <a:p>
            <a:r>
              <a:rPr lang="en-US" dirty="0"/>
              <a:t>Anglophone Linguistics and Literary Studies</a:t>
            </a:r>
          </a:p>
        </p:txBody>
      </p:sp>
      <p:sp>
        <p:nvSpPr>
          <p:cNvPr id="5" name="Fußzeilenplatzhalter 4"/>
          <p:cNvSpPr>
            <a:spLocks noGrp="1"/>
          </p:cNvSpPr>
          <p:nvPr>
            <p:ph type="ftr" sz="quarter" idx="11"/>
          </p:nvPr>
        </p:nvSpPr>
        <p:spPr>
          <a:xfrm>
            <a:off x="6660232" y="6524626"/>
            <a:ext cx="1908212" cy="180000"/>
          </a:xfrm>
        </p:spPr>
        <p:txBody>
          <a:bodyPr/>
          <a:lstStyle/>
          <a:p>
            <a:pPr algn="r"/>
            <a:r>
              <a:rPr lang="en-US" dirty="0"/>
              <a:t>University of Basel</a:t>
            </a:r>
          </a:p>
        </p:txBody>
      </p:sp>
      <p:sp>
        <p:nvSpPr>
          <p:cNvPr id="6" name="Foliennummernplatzhalter 5"/>
          <p:cNvSpPr>
            <a:spLocks noGrp="1"/>
          </p:cNvSpPr>
          <p:nvPr>
            <p:ph type="sldNum" sz="quarter" idx="12"/>
          </p:nvPr>
        </p:nvSpPr>
        <p:spPr/>
        <p:txBody>
          <a:bodyPr/>
          <a:lstStyle/>
          <a:p>
            <a:fld id="{B3811826-9277-4232-A2B5-17D05DFC7392}" type="slidenum">
              <a:rPr lang="de-CH" smtClean="0"/>
              <a:pPr/>
              <a:t>19</a:t>
            </a:fld>
            <a:endParaRPr lang="de-CH"/>
          </a:p>
        </p:txBody>
      </p:sp>
      <p:sp>
        <p:nvSpPr>
          <p:cNvPr id="7" name="Textfeld 6">
            <a:extLst>
              <a:ext uri="{FF2B5EF4-FFF2-40B4-BE49-F238E27FC236}">
                <a16:creationId xmlns:a16="http://schemas.microsoft.com/office/drawing/2014/main" id="{8E84035F-4295-1E41-9568-D79A8FC0B77A}"/>
              </a:ext>
            </a:extLst>
          </p:cNvPr>
          <p:cNvSpPr txBox="1"/>
          <p:nvPr/>
        </p:nvSpPr>
        <p:spPr>
          <a:xfrm>
            <a:off x="-4903596" y="-341644"/>
            <a:ext cx="0" cy="0"/>
          </a:xfrm>
          <a:prstGeom prst="rect">
            <a:avLst/>
          </a:prstGeom>
          <a:noFill/>
        </p:spPr>
        <p:txBody>
          <a:bodyPr wrap="none" lIns="0" tIns="0" rIns="0" bIns="0" rtlCol="0">
            <a:noAutofit/>
          </a:bodyPr>
          <a:lstStyle/>
          <a:p>
            <a:pPr>
              <a:lnSpc>
                <a:spcPts val="2200"/>
              </a:lnSpc>
            </a:pPr>
            <a:endParaRPr lang="de-DE" dirty="0"/>
          </a:p>
        </p:txBody>
      </p:sp>
      <p:pic>
        <p:nvPicPr>
          <p:cNvPr id="10" name="Grafik 9">
            <a:extLst>
              <a:ext uri="{FF2B5EF4-FFF2-40B4-BE49-F238E27FC236}">
                <a16:creationId xmlns:a16="http://schemas.microsoft.com/office/drawing/2014/main" id="{AE86C6A9-82B9-134D-BBDF-92F135FF905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49234" y="1656387"/>
            <a:ext cx="6029857" cy="4287213"/>
          </a:xfrm>
          <a:prstGeom prst="rect">
            <a:avLst/>
          </a:prstGeom>
        </p:spPr>
      </p:pic>
      <p:pic>
        <p:nvPicPr>
          <p:cNvPr id="19" name="Grafik 18">
            <a:extLst>
              <a:ext uri="{FF2B5EF4-FFF2-40B4-BE49-F238E27FC236}">
                <a16:creationId xmlns:a16="http://schemas.microsoft.com/office/drawing/2014/main" id="{287A5295-21CB-B846-BDF4-4718B0BA01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1905" y="2020281"/>
            <a:ext cx="1824767" cy="1563353"/>
          </a:xfrm>
          <a:prstGeom prst="rect">
            <a:avLst/>
          </a:prstGeom>
        </p:spPr>
      </p:pic>
    </p:spTree>
    <p:extLst>
      <p:ext uri="{BB962C8B-B14F-4D97-AF65-F5344CB8AC3E}">
        <p14:creationId xmlns:p14="http://schemas.microsoft.com/office/powerpoint/2010/main" val="1013754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4954B6-E0D8-C34E-866E-37D782BBB63D}"/>
              </a:ext>
            </a:extLst>
          </p:cNvPr>
          <p:cNvSpPr>
            <a:spLocks noGrp="1"/>
          </p:cNvSpPr>
          <p:nvPr>
            <p:ph type="title"/>
          </p:nvPr>
        </p:nvSpPr>
        <p:spPr/>
        <p:txBody>
          <a:bodyPr/>
          <a:lstStyle/>
          <a:p>
            <a:r>
              <a:rPr lang="en-US" dirty="0"/>
              <a:t>Structure of Presentation</a:t>
            </a:r>
          </a:p>
        </p:txBody>
      </p:sp>
      <p:sp>
        <p:nvSpPr>
          <p:cNvPr id="3" name="Inhaltsplatzhalter 2">
            <a:extLst>
              <a:ext uri="{FF2B5EF4-FFF2-40B4-BE49-F238E27FC236}">
                <a16:creationId xmlns:a16="http://schemas.microsoft.com/office/drawing/2014/main" id="{23E9208D-86F8-B349-AAB3-3D09360DCF6C}"/>
              </a:ext>
            </a:extLst>
          </p:cNvPr>
          <p:cNvSpPr>
            <a:spLocks noGrp="1"/>
          </p:cNvSpPr>
          <p:nvPr>
            <p:ph idx="1"/>
          </p:nvPr>
        </p:nvSpPr>
        <p:spPr>
          <a:xfrm>
            <a:off x="432000" y="980749"/>
            <a:ext cx="8280200" cy="5292438"/>
          </a:xfrm>
        </p:spPr>
        <p:txBody>
          <a:bodyPr/>
          <a:lstStyle/>
          <a:p>
            <a:pPr>
              <a:lnSpc>
                <a:spcPct val="150000"/>
              </a:lnSpc>
            </a:pPr>
            <a:endParaRPr lang="en-US" dirty="0"/>
          </a:p>
          <a:p>
            <a:pPr>
              <a:lnSpc>
                <a:spcPct val="150000"/>
              </a:lnSpc>
            </a:pPr>
            <a:endParaRPr lang="en-US" dirty="0"/>
          </a:p>
          <a:p>
            <a:pPr>
              <a:lnSpc>
                <a:spcPct val="150000"/>
              </a:lnSpc>
            </a:pPr>
            <a:r>
              <a:rPr lang="en-US" dirty="0"/>
              <a:t>I. Our Department</a:t>
            </a:r>
          </a:p>
          <a:p>
            <a:pPr>
              <a:lnSpc>
                <a:spcPct val="150000"/>
              </a:lnSpc>
            </a:pPr>
            <a:r>
              <a:rPr lang="de-CH" dirty="0"/>
              <a:t>II. </a:t>
            </a:r>
            <a:r>
              <a:rPr lang="en-US" dirty="0"/>
              <a:t>Degree Structure</a:t>
            </a:r>
          </a:p>
          <a:p>
            <a:pPr>
              <a:lnSpc>
                <a:spcPct val="150000"/>
              </a:lnSpc>
            </a:pPr>
            <a:r>
              <a:rPr lang="en-US" dirty="0"/>
              <a:t>III. Mobility &amp; Extracurricular Activities</a:t>
            </a:r>
            <a:br>
              <a:rPr lang="en-US" dirty="0"/>
            </a:br>
            <a:r>
              <a:rPr lang="en-US" dirty="0"/>
              <a:t>IV. Studying at the University of Basel</a:t>
            </a:r>
          </a:p>
        </p:txBody>
      </p:sp>
      <p:sp>
        <p:nvSpPr>
          <p:cNvPr id="4" name="Datumsplatzhalter 3">
            <a:extLst>
              <a:ext uri="{FF2B5EF4-FFF2-40B4-BE49-F238E27FC236}">
                <a16:creationId xmlns:a16="http://schemas.microsoft.com/office/drawing/2014/main" id="{C0FFD4DD-047E-3D42-89CF-C83A05D4AAFE}"/>
              </a:ext>
            </a:extLst>
          </p:cNvPr>
          <p:cNvSpPr>
            <a:spLocks noGrp="1"/>
          </p:cNvSpPr>
          <p:nvPr>
            <p:ph type="dt" sz="half" idx="10"/>
          </p:nvPr>
        </p:nvSpPr>
        <p:spPr>
          <a:xfrm>
            <a:off x="431800" y="6524626"/>
            <a:ext cx="2787650" cy="180000"/>
          </a:xfrm>
        </p:spPr>
        <p:txBody>
          <a:bodyPr/>
          <a:lstStyle/>
          <a:p>
            <a:r>
              <a:rPr lang="en-US" dirty="0"/>
              <a:t>Anglophone Linguistics and Literary Studies</a:t>
            </a:r>
          </a:p>
        </p:txBody>
      </p:sp>
      <p:sp>
        <p:nvSpPr>
          <p:cNvPr id="5" name="Fußzeilenplatzhalter 4">
            <a:extLst>
              <a:ext uri="{FF2B5EF4-FFF2-40B4-BE49-F238E27FC236}">
                <a16:creationId xmlns:a16="http://schemas.microsoft.com/office/drawing/2014/main" id="{A017A215-F15B-D845-BCDE-07E067A733D1}"/>
              </a:ext>
            </a:extLst>
          </p:cNvPr>
          <p:cNvSpPr>
            <a:spLocks noGrp="1"/>
          </p:cNvSpPr>
          <p:nvPr>
            <p:ph type="ftr" sz="quarter" idx="11"/>
          </p:nvPr>
        </p:nvSpPr>
        <p:spPr/>
        <p:txBody>
          <a:bodyPr/>
          <a:lstStyle/>
          <a:p>
            <a:pPr algn="r"/>
            <a:r>
              <a:rPr lang="en-US" dirty="0"/>
              <a:t>University of Basel</a:t>
            </a:r>
          </a:p>
        </p:txBody>
      </p:sp>
      <p:sp>
        <p:nvSpPr>
          <p:cNvPr id="6" name="Foliennummernplatzhalter 5">
            <a:extLst>
              <a:ext uri="{FF2B5EF4-FFF2-40B4-BE49-F238E27FC236}">
                <a16:creationId xmlns:a16="http://schemas.microsoft.com/office/drawing/2014/main" id="{6094CD49-661A-E24A-BF20-4580650624B8}"/>
              </a:ext>
            </a:extLst>
          </p:cNvPr>
          <p:cNvSpPr>
            <a:spLocks noGrp="1"/>
          </p:cNvSpPr>
          <p:nvPr>
            <p:ph type="sldNum" sz="quarter" idx="12"/>
          </p:nvPr>
        </p:nvSpPr>
        <p:spPr/>
        <p:txBody>
          <a:bodyPr/>
          <a:lstStyle/>
          <a:p>
            <a:fld id="{B3811826-9277-4232-A2B5-17D05DFC7392}" type="slidenum">
              <a:rPr lang="de-CH" smtClean="0"/>
              <a:pPr/>
              <a:t>2</a:t>
            </a:fld>
            <a:endParaRPr lang="de-CH"/>
          </a:p>
        </p:txBody>
      </p:sp>
      <p:sp>
        <p:nvSpPr>
          <p:cNvPr id="7" name="Textfeld 6">
            <a:extLst>
              <a:ext uri="{FF2B5EF4-FFF2-40B4-BE49-F238E27FC236}">
                <a16:creationId xmlns:a16="http://schemas.microsoft.com/office/drawing/2014/main" id="{F300A0E4-87D6-8143-A8CE-33DB725E2981}"/>
              </a:ext>
            </a:extLst>
          </p:cNvPr>
          <p:cNvSpPr txBox="1"/>
          <p:nvPr/>
        </p:nvSpPr>
        <p:spPr>
          <a:xfrm>
            <a:off x="4273550" y="622300"/>
            <a:ext cx="0" cy="0"/>
          </a:xfrm>
          <a:prstGeom prst="rect">
            <a:avLst/>
          </a:prstGeom>
          <a:noFill/>
        </p:spPr>
        <p:txBody>
          <a:bodyPr wrap="none" lIns="0" tIns="0" rIns="0" bIns="0" rtlCol="0">
            <a:noAutofit/>
          </a:bodyPr>
          <a:lstStyle/>
          <a:p>
            <a:pPr>
              <a:lnSpc>
                <a:spcPts val="2200"/>
              </a:lnSpc>
            </a:pPr>
            <a:endParaRPr lang="de-DE" dirty="0"/>
          </a:p>
        </p:txBody>
      </p:sp>
    </p:spTree>
    <p:extLst>
      <p:ext uri="{BB962C8B-B14F-4D97-AF65-F5344CB8AC3E}">
        <p14:creationId xmlns:p14="http://schemas.microsoft.com/office/powerpoint/2010/main" val="1954170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4954B6-E0D8-C34E-866E-37D782BBB63D}"/>
              </a:ext>
            </a:extLst>
          </p:cNvPr>
          <p:cNvSpPr>
            <a:spLocks noGrp="1"/>
          </p:cNvSpPr>
          <p:nvPr>
            <p:ph type="title"/>
          </p:nvPr>
        </p:nvSpPr>
        <p:spPr/>
        <p:txBody>
          <a:bodyPr/>
          <a:lstStyle/>
          <a:p>
            <a:r>
              <a:rPr lang="en-US" dirty="0"/>
              <a:t>Frequently Asked Questions</a:t>
            </a:r>
          </a:p>
        </p:txBody>
      </p:sp>
      <p:sp>
        <p:nvSpPr>
          <p:cNvPr id="3" name="Inhaltsplatzhalter 2">
            <a:extLst>
              <a:ext uri="{FF2B5EF4-FFF2-40B4-BE49-F238E27FC236}">
                <a16:creationId xmlns:a16="http://schemas.microsoft.com/office/drawing/2014/main" id="{23E9208D-86F8-B349-AAB3-3D09360DCF6C}"/>
              </a:ext>
            </a:extLst>
          </p:cNvPr>
          <p:cNvSpPr>
            <a:spLocks noGrp="1"/>
          </p:cNvSpPr>
          <p:nvPr>
            <p:ph idx="1"/>
          </p:nvPr>
        </p:nvSpPr>
        <p:spPr>
          <a:xfrm>
            <a:off x="432000" y="980749"/>
            <a:ext cx="8280200" cy="5292438"/>
          </a:xfrm>
        </p:spPr>
        <p:txBody>
          <a:bodyPr/>
          <a:lstStyle/>
          <a:p>
            <a:r>
              <a:rPr lang="en-US" b="1" dirty="0"/>
              <a:t>When can I start the BA in English?</a:t>
            </a:r>
          </a:p>
          <a:p>
            <a:r>
              <a:rPr lang="en-US" dirty="0"/>
              <a:t>The BA English </a:t>
            </a:r>
            <a:r>
              <a:rPr lang="en-US" dirty="0">
                <a:solidFill>
                  <a:srgbClr val="D20537"/>
                </a:solidFill>
              </a:rPr>
              <a:t>starts in the autumn term</a:t>
            </a:r>
            <a:r>
              <a:rPr lang="en-US" dirty="0"/>
              <a:t>. Candidates who wish to study English have to apply online for admission. The registration deadline for each autumn term is </a:t>
            </a:r>
            <a:r>
              <a:rPr lang="en-US" dirty="0">
                <a:solidFill>
                  <a:srgbClr val="D20537"/>
                </a:solidFill>
              </a:rPr>
              <a:t>30 April</a:t>
            </a:r>
            <a:r>
              <a:rPr lang="en-US" dirty="0"/>
              <a:t>.</a:t>
            </a:r>
          </a:p>
          <a:p>
            <a:endParaRPr lang="en-US" dirty="0"/>
          </a:p>
          <a:p>
            <a:r>
              <a:rPr lang="en-US" b="1" dirty="0"/>
              <a:t>How long does it take to study English at the BA level?</a:t>
            </a:r>
          </a:p>
          <a:p>
            <a:r>
              <a:rPr lang="en-US" dirty="0"/>
              <a:t>The BA is conceived as a </a:t>
            </a:r>
            <a:r>
              <a:rPr lang="en-US" dirty="0">
                <a:solidFill>
                  <a:schemeClr val="accent5"/>
                </a:solidFill>
              </a:rPr>
              <a:t>three-year course</a:t>
            </a:r>
            <a:r>
              <a:rPr lang="en-US" dirty="0"/>
              <a:t> of full time study. It may, however, be taken part time; this results in prolonged studies.</a:t>
            </a:r>
          </a:p>
          <a:p>
            <a:endParaRPr lang="en-US" dirty="0"/>
          </a:p>
          <a:p>
            <a:r>
              <a:rPr lang="en-US" b="1" dirty="0"/>
              <a:t>With what other BA subjects can the BA English be combined?</a:t>
            </a:r>
          </a:p>
          <a:p>
            <a:r>
              <a:rPr lang="en-US" dirty="0"/>
              <a:t>In general, the BA English can be combined with any other BA subject offered by the Faculty of Humanities and Social Sciences and a selection of other subjects from other faculties at the University of Basel.</a:t>
            </a:r>
          </a:p>
          <a:p>
            <a:endParaRPr lang="en-US" dirty="0"/>
          </a:p>
          <a:p>
            <a:r>
              <a:rPr lang="en-US" b="1" dirty="0"/>
              <a:t>Are there language requirements for studying English?</a:t>
            </a:r>
          </a:p>
          <a:p>
            <a:r>
              <a:rPr lang="en-US" dirty="0"/>
              <a:t>You should have an </a:t>
            </a:r>
            <a:r>
              <a:rPr lang="en-US" dirty="0">
                <a:solidFill>
                  <a:schemeClr val="accent5"/>
                </a:solidFill>
              </a:rPr>
              <a:t>advanced level of English (Matura level, C1)</a:t>
            </a:r>
            <a:r>
              <a:rPr lang="en-US" dirty="0"/>
              <a:t> as all our courses are taught in English and you are expected to be able to follow. The department does not offer English language acquisition courses.</a:t>
            </a:r>
          </a:p>
          <a:p>
            <a:pPr>
              <a:spcBef>
                <a:spcPts val="600"/>
              </a:spcBef>
            </a:pPr>
            <a:endParaRPr lang="de-CH" b="1" dirty="0"/>
          </a:p>
        </p:txBody>
      </p:sp>
      <p:sp>
        <p:nvSpPr>
          <p:cNvPr id="4" name="Datumsplatzhalter 3">
            <a:extLst>
              <a:ext uri="{FF2B5EF4-FFF2-40B4-BE49-F238E27FC236}">
                <a16:creationId xmlns:a16="http://schemas.microsoft.com/office/drawing/2014/main" id="{C0FFD4DD-047E-3D42-89CF-C83A05D4AAFE}"/>
              </a:ext>
            </a:extLst>
          </p:cNvPr>
          <p:cNvSpPr>
            <a:spLocks noGrp="1"/>
          </p:cNvSpPr>
          <p:nvPr>
            <p:ph type="dt" sz="half" idx="10"/>
          </p:nvPr>
        </p:nvSpPr>
        <p:spPr>
          <a:xfrm>
            <a:off x="431800" y="6524626"/>
            <a:ext cx="2787650" cy="180000"/>
          </a:xfrm>
        </p:spPr>
        <p:txBody>
          <a:bodyPr/>
          <a:lstStyle/>
          <a:p>
            <a:r>
              <a:rPr lang="en-US" dirty="0"/>
              <a:t>Anglophone Linguistics and Literary Studies</a:t>
            </a:r>
          </a:p>
        </p:txBody>
      </p:sp>
      <p:sp>
        <p:nvSpPr>
          <p:cNvPr id="5" name="Fußzeilenplatzhalter 4">
            <a:extLst>
              <a:ext uri="{FF2B5EF4-FFF2-40B4-BE49-F238E27FC236}">
                <a16:creationId xmlns:a16="http://schemas.microsoft.com/office/drawing/2014/main" id="{A017A215-F15B-D845-BCDE-07E067A733D1}"/>
              </a:ext>
            </a:extLst>
          </p:cNvPr>
          <p:cNvSpPr>
            <a:spLocks noGrp="1"/>
          </p:cNvSpPr>
          <p:nvPr>
            <p:ph type="ftr" sz="quarter" idx="11"/>
          </p:nvPr>
        </p:nvSpPr>
        <p:spPr/>
        <p:txBody>
          <a:bodyPr/>
          <a:lstStyle/>
          <a:p>
            <a:pPr algn="r"/>
            <a:r>
              <a:rPr lang="en-US" dirty="0"/>
              <a:t>University of Basel</a:t>
            </a:r>
          </a:p>
        </p:txBody>
      </p:sp>
      <p:sp>
        <p:nvSpPr>
          <p:cNvPr id="6" name="Foliennummernplatzhalter 5">
            <a:extLst>
              <a:ext uri="{FF2B5EF4-FFF2-40B4-BE49-F238E27FC236}">
                <a16:creationId xmlns:a16="http://schemas.microsoft.com/office/drawing/2014/main" id="{6094CD49-661A-E24A-BF20-4580650624B8}"/>
              </a:ext>
            </a:extLst>
          </p:cNvPr>
          <p:cNvSpPr>
            <a:spLocks noGrp="1"/>
          </p:cNvSpPr>
          <p:nvPr>
            <p:ph type="sldNum" sz="quarter" idx="12"/>
          </p:nvPr>
        </p:nvSpPr>
        <p:spPr/>
        <p:txBody>
          <a:bodyPr/>
          <a:lstStyle/>
          <a:p>
            <a:fld id="{B3811826-9277-4232-A2B5-17D05DFC7392}" type="slidenum">
              <a:rPr lang="de-CH" smtClean="0"/>
              <a:pPr/>
              <a:t>20</a:t>
            </a:fld>
            <a:endParaRPr lang="de-CH"/>
          </a:p>
        </p:txBody>
      </p:sp>
      <p:sp>
        <p:nvSpPr>
          <p:cNvPr id="7" name="Textfeld 6">
            <a:extLst>
              <a:ext uri="{FF2B5EF4-FFF2-40B4-BE49-F238E27FC236}">
                <a16:creationId xmlns:a16="http://schemas.microsoft.com/office/drawing/2014/main" id="{F300A0E4-87D6-8143-A8CE-33DB725E2981}"/>
              </a:ext>
            </a:extLst>
          </p:cNvPr>
          <p:cNvSpPr txBox="1"/>
          <p:nvPr/>
        </p:nvSpPr>
        <p:spPr>
          <a:xfrm>
            <a:off x="4273550" y="622300"/>
            <a:ext cx="0" cy="0"/>
          </a:xfrm>
          <a:prstGeom prst="rect">
            <a:avLst/>
          </a:prstGeom>
          <a:noFill/>
        </p:spPr>
        <p:txBody>
          <a:bodyPr wrap="none" lIns="0" tIns="0" rIns="0" bIns="0" rtlCol="0">
            <a:noAutofit/>
          </a:bodyPr>
          <a:lstStyle/>
          <a:p>
            <a:pPr>
              <a:lnSpc>
                <a:spcPts val="2200"/>
              </a:lnSpc>
            </a:pPr>
            <a:endParaRPr lang="de-DE" dirty="0"/>
          </a:p>
        </p:txBody>
      </p:sp>
    </p:spTree>
    <p:extLst>
      <p:ext uri="{BB962C8B-B14F-4D97-AF65-F5344CB8AC3E}">
        <p14:creationId xmlns:p14="http://schemas.microsoft.com/office/powerpoint/2010/main" val="593776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EEC9DB-C1AB-D84C-A7B6-904439B15D78}"/>
              </a:ext>
            </a:extLst>
          </p:cNvPr>
          <p:cNvSpPr>
            <a:spLocks noGrp="1"/>
          </p:cNvSpPr>
          <p:nvPr>
            <p:ph type="title"/>
          </p:nvPr>
        </p:nvSpPr>
        <p:spPr/>
        <p:txBody>
          <a:bodyPr/>
          <a:lstStyle/>
          <a:p>
            <a:r>
              <a:rPr lang="en-US" dirty="0"/>
              <a:t>Contact</a:t>
            </a:r>
          </a:p>
        </p:txBody>
      </p:sp>
      <p:sp>
        <p:nvSpPr>
          <p:cNvPr id="3" name="Inhaltsplatzhalter 2">
            <a:extLst>
              <a:ext uri="{FF2B5EF4-FFF2-40B4-BE49-F238E27FC236}">
                <a16:creationId xmlns:a16="http://schemas.microsoft.com/office/drawing/2014/main" id="{7A8F8F4D-9728-8B4E-B1EB-636BF0EF5BE9}"/>
              </a:ext>
            </a:extLst>
          </p:cNvPr>
          <p:cNvSpPr>
            <a:spLocks noGrp="1"/>
          </p:cNvSpPr>
          <p:nvPr>
            <p:ph idx="1"/>
          </p:nvPr>
        </p:nvSpPr>
        <p:spPr/>
        <p:txBody>
          <a:bodyPr/>
          <a:lstStyle/>
          <a:p>
            <a:r>
              <a:rPr lang="en-US" dirty="0">
                <a:solidFill>
                  <a:srgbClr val="D20537"/>
                </a:solidFill>
              </a:rPr>
              <a:t>Website: </a:t>
            </a:r>
            <a:r>
              <a:rPr lang="en-US" dirty="0">
                <a:solidFill>
                  <a:srgbClr val="D20537"/>
                </a:solidFill>
                <a:hlinkClick r:id="rId3"/>
              </a:rPr>
              <a:t>english.philhist.unibas.ch</a:t>
            </a:r>
            <a:endParaRPr lang="en-US" dirty="0">
              <a:solidFill>
                <a:srgbClr val="D20537"/>
              </a:solidFill>
            </a:endParaRPr>
          </a:p>
          <a:p>
            <a:r>
              <a:rPr lang="en-US" dirty="0">
                <a:solidFill>
                  <a:schemeClr val="accent2"/>
                </a:solidFill>
              </a:rPr>
              <a:t>Simone Sumpf, Student Advisor DSLW: studienberatung-dslw@unibas.ch</a:t>
            </a:r>
          </a:p>
          <a:p>
            <a:endParaRPr lang="en-US" dirty="0"/>
          </a:p>
          <a:p>
            <a:r>
              <a:rPr lang="en-US" dirty="0"/>
              <a:t>Dr. Zeynep Köylü (linguistics)</a:t>
            </a:r>
          </a:p>
          <a:p>
            <a:r>
              <a:rPr lang="en-US" dirty="0"/>
              <a:t>zeynep.köylü@unibas.ch</a:t>
            </a:r>
          </a:p>
          <a:p>
            <a:endParaRPr lang="en-US" dirty="0"/>
          </a:p>
          <a:p>
            <a:r>
              <a:rPr lang="en-US" dirty="0"/>
              <a:t>Dr. Ridvan Askin (literary and cultural studies)</a:t>
            </a:r>
          </a:p>
          <a:p>
            <a:r>
              <a:rPr lang="en-US" dirty="0"/>
              <a:t>ridvan.askin@unibas.ch</a:t>
            </a:r>
          </a:p>
        </p:txBody>
      </p:sp>
      <p:sp>
        <p:nvSpPr>
          <p:cNvPr id="4" name="Datumsplatzhalter 3">
            <a:extLst>
              <a:ext uri="{FF2B5EF4-FFF2-40B4-BE49-F238E27FC236}">
                <a16:creationId xmlns:a16="http://schemas.microsoft.com/office/drawing/2014/main" id="{EDEDDC0D-5580-5A4C-9DFF-C4FDAEB9AED9}"/>
              </a:ext>
            </a:extLst>
          </p:cNvPr>
          <p:cNvSpPr>
            <a:spLocks noGrp="1"/>
          </p:cNvSpPr>
          <p:nvPr>
            <p:ph type="dt" sz="half" idx="10"/>
          </p:nvPr>
        </p:nvSpPr>
        <p:spPr>
          <a:xfrm>
            <a:off x="431800" y="6524626"/>
            <a:ext cx="2787650" cy="180000"/>
          </a:xfrm>
        </p:spPr>
        <p:txBody>
          <a:bodyPr/>
          <a:lstStyle/>
          <a:p>
            <a:r>
              <a:rPr lang="en-US" dirty="0"/>
              <a:t>Anglophone Linguistics and Literary Studies</a:t>
            </a:r>
          </a:p>
        </p:txBody>
      </p:sp>
      <p:sp>
        <p:nvSpPr>
          <p:cNvPr id="5" name="Fußzeilenplatzhalter 4">
            <a:extLst>
              <a:ext uri="{FF2B5EF4-FFF2-40B4-BE49-F238E27FC236}">
                <a16:creationId xmlns:a16="http://schemas.microsoft.com/office/drawing/2014/main" id="{A5AE11B8-14FB-D742-880A-5AED690E61A6}"/>
              </a:ext>
            </a:extLst>
          </p:cNvPr>
          <p:cNvSpPr>
            <a:spLocks noGrp="1"/>
          </p:cNvSpPr>
          <p:nvPr>
            <p:ph type="ftr" sz="quarter" idx="11"/>
          </p:nvPr>
        </p:nvSpPr>
        <p:spPr>
          <a:xfrm>
            <a:off x="6660232" y="6524626"/>
            <a:ext cx="1908212" cy="180000"/>
          </a:xfrm>
        </p:spPr>
        <p:txBody>
          <a:bodyPr/>
          <a:lstStyle/>
          <a:p>
            <a:pPr algn="r"/>
            <a:r>
              <a:rPr lang="en-US" dirty="0"/>
              <a:t>University of Basel</a:t>
            </a:r>
          </a:p>
        </p:txBody>
      </p:sp>
      <p:sp>
        <p:nvSpPr>
          <p:cNvPr id="6" name="Foliennummernplatzhalter 5">
            <a:extLst>
              <a:ext uri="{FF2B5EF4-FFF2-40B4-BE49-F238E27FC236}">
                <a16:creationId xmlns:a16="http://schemas.microsoft.com/office/drawing/2014/main" id="{07747F62-B2B4-214B-9926-7500ED1C61D2}"/>
              </a:ext>
            </a:extLst>
          </p:cNvPr>
          <p:cNvSpPr>
            <a:spLocks noGrp="1"/>
          </p:cNvSpPr>
          <p:nvPr>
            <p:ph type="sldNum" sz="quarter" idx="12"/>
          </p:nvPr>
        </p:nvSpPr>
        <p:spPr/>
        <p:txBody>
          <a:bodyPr/>
          <a:lstStyle/>
          <a:p>
            <a:fld id="{B3811826-9277-4232-A2B5-17D05DFC7392}" type="slidenum">
              <a:rPr lang="de-CH" smtClean="0"/>
              <a:pPr/>
              <a:t>21</a:t>
            </a:fld>
            <a:endParaRPr lang="de-CH"/>
          </a:p>
        </p:txBody>
      </p:sp>
    </p:spTree>
    <p:extLst>
      <p:ext uri="{BB962C8B-B14F-4D97-AF65-F5344CB8AC3E}">
        <p14:creationId xmlns:p14="http://schemas.microsoft.com/office/powerpoint/2010/main" val="25398413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6656CD-3698-DC43-857C-09B68248ED9D}"/>
              </a:ext>
            </a:extLst>
          </p:cNvPr>
          <p:cNvSpPr>
            <a:spLocks noGrp="1"/>
          </p:cNvSpPr>
          <p:nvPr>
            <p:ph type="title"/>
          </p:nvPr>
        </p:nvSpPr>
        <p:spPr/>
        <p:txBody>
          <a:bodyPr/>
          <a:lstStyle/>
          <a:p>
            <a:r>
              <a:rPr lang="en-US" dirty="0"/>
              <a:t>Additional Information</a:t>
            </a:r>
          </a:p>
        </p:txBody>
      </p:sp>
      <p:sp>
        <p:nvSpPr>
          <p:cNvPr id="3" name="Inhaltsplatzhalter 2">
            <a:extLst>
              <a:ext uri="{FF2B5EF4-FFF2-40B4-BE49-F238E27FC236}">
                <a16:creationId xmlns:a16="http://schemas.microsoft.com/office/drawing/2014/main" id="{349AE8B2-FA6E-2C45-AE47-DCD80CDB1D09}"/>
              </a:ext>
            </a:extLst>
          </p:cNvPr>
          <p:cNvSpPr>
            <a:spLocks noGrp="1"/>
          </p:cNvSpPr>
          <p:nvPr>
            <p:ph idx="1"/>
          </p:nvPr>
        </p:nvSpPr>
        <p:spPr/>
        <p:txBody>
          <a:bodyPr/>
          <a:lstStyle/>
          <a:p>
            <a:r>
              <a:rPr lang="en-US" dirty="0"/>
              <a:t>If you want to see some of our </a:t>
            </a:r>
            <a:r>
              <a:rPr lang="en-US" dirty="0">
                <a:solidFill>
                  <a:schemeClr val="accent5"/>
                </a:solidFill>
              </a:rPr>
              <a:t>teaching s</a:t>
            </a:r>
            <a:r>
              <a:rPr lang="en-US" dirty="0">
                <a:solidFill>
                  <a:srgbClr val="D20537"/>
                </a:solidFill>
              </a:rPr>
              <a:t>taff in action</a:t>
            </a:r>
            <a:r>
              <a:rPr lang="en-US" dirty="0"/>
              <a:t>, do check out our </a:t>
            </a:r>
            <a:r>
              <a:rPr lang="en-US" dirty="0">
                <a:solidFill>
                  <a:srgbClr val="D20537"/>
                </a:solidFill>
              </a:rPr>
              <a:t>sample teaching videos</a:t>
            </a:r>
            <a:r>
              <a:rPr lang="en-US" dirty="0"/>
              <a:t> on </a:t>
            </a:r>
            <a:r>
              <a:rPr lang="en-US" dirty="0">
                <a:hlinkClick r:id="rId3"/>
              </a:rPr>
              <a:t>Info Day website</a:t>
            </a:r>
            <a:r>
              <a:rPr lang="en-US" dirty="0"/>
              <a:t>.</a:t>
            </a:r>
            <a:endParaRPr lang="en-US" dirty="0">
              <a:solidFill>
                <a:srgbClr val="D20537"/>
              </a:solidFill>
            </a:endParaRPr>
          </a:p>
          <a:p>
            <a:endParaRPr lang="en-US" b="1" dirty="0">
              <a:solidFill>
                <a:srgbClr val="D20537"/>
              </a:solidFill>
            </a:endParaRPr>
          </a:p>
          <a:p>
            <a:r>
              <a:rPr lang="en-US" dirty="0"/>
              <a:t>If you want to hear about studying at Basel from </a:t>
            </a:r>
            <a:r>
              <a:rPr lang="en-US" dirty="0">
                <a:solidFill>
                  <a:schemeClr val="accent5"/>
                </a:solidFill>
              </a:rPr>
              <a:t>the student’s point of view</a:t>
            </a:r>
            <a:r>
              <a:rPr lang="en-US" dirty="0"/>
              <a:t>, we encourage you to get in touch with our </a:t>
            </a:r>
            <a:r>
              <a:rPr lang="en-US" dirty="0">
                <a:solidFill>
                  <a:schemeClr val="accent5"/>
                </a:solidFill>
                <a:hlinkClick r:id="rId4"/>
              </a:rPr>
              <a:t>student association</a:t>
            </a:r>
            <a:r>
              <a:rPr lang="en-US" dirty="0">
                <a:solidFill>
                  <a:schemeClr val="accent5"/>
                </a:solidFill>
              </a:rPr>
              <a:t>.</a:t>
            </a:r>
          </a:p>
          <a:p>
            <a:endParaRPr lang="en-US" b="1" dirty="0"/>
          </a:p>
          <a:p>
            <a:r>
              <a:rPr lang="en-US" dirty="0"/>
              <a:t>If you want to experience some actual </a:t>
            </a:r>
            <a:r>
              <a:rPr lang="en-US" dirty="0">
                <a:solidFill>
                  <a:schemeClr val="accent5"/>
                </a:solidFill>
              </a:rPr>
              <a:t>live teaching</a:t>
            </a:r>
            <a:r>
              <a:rPr lang="en-US" dirty="0"/>
              <a:t>, we offer you the opportunity to join our </a:t>
            </a:r>
            <a:r>
              <a:rPr lang="en-US" dirty="0">
                <a:solidFill>
                  <a:schemeClr val="accent5"/>
                </a:solidFill>
              </a:rPr>
              <a:t>spring term courses </a:t>
            </a:r>
            <a:r>
              <a:rPr lang="en-US" dirty="0"/>
              <a:t>for one or two sessions. If you are interested, please </a:t>
            </a:r>
            <a:r>
              <a:rPr lang="en-US" dirty="0">
                <a:solidFill>
                  <a:schemeClr val="accent5"/>
                </a:solidFill>
              </a:rPr>
              <a:t>get in touch with</a:t>
            </a:r>
            <a:r>
              <a:rPr lang="en-US" dirty="0"/>
              <a:t> Dr. </a:t>
            </a:r>
            <a:r>
              <a:rPr lang="en-US" dirty="0">
                <a:solidFill>
                  <a:schemeClr val="accent5"/>
                </a:solidFill>
              </a:rPr>
              <a:t>Ridvan</a:t>
            </a:r>
            <a:r>
              <a:rPr lang="en-US" dirty="0"/>
              <a:t> Askin (</a:t>
            </a:r>
            <a:r>
              <a:rPr lang="en-US" dirty="0">
                <a:hlinkClick r:id="rId5"/>
              </a:rPr>
              <a:t>ridvan.askin@unibas.ch</a:t>
            </a:r>
            <a:r>
              <a:rPr lang="en-US" dirty="0"/>
              <a:t>).</a:t>
            </a:r>
            <a:endParaRPr lang="en-US" b="1" dirty="0"/>
          </a:p>
          <a:p>
            <a:endParaRPr lang="de-DE" dirty="0"/>
          </a:p>
        </p:txBody>
      </p:sp>
      <p:sp>
        <p:nvSpPr>
          <p:cNvPr id="4" name="Datumsplatzhalter 3">
            <a:extLst>
              <a:ext uri="{FF2B5EF4-FFF2-40B4-BE49-F238E27FC236}">
                <a16:creationId xmlns:a16="http://schemas.microsoft.com/office/drawing/2014/main" id="{E507D6BE-D3B0-C044-87A0-3327EABBD7D9}"/>
              </a:ext>
            </a:extLst>
          </p:cNvPr>
          <p:cNvSpPr>
            <a:spLocks noGrp="1"/>
          </p:cNvSpPr>
          <p:nvPr>
            <p:ph type="dt" sz="half" idx="10"/>
          </p:nvPr>
        </p:nvSpPr>
        <p:spPr>
          <a:xfrm>
            <a:off x="431800" y="6525344"/>
            <a:ext cx="2816225" cy="180000"/>
          </a:xfrm>
        </p:spPr>
        <p:txBody>
          <a:bodyPr/>
          <a:lstStyle/>
          <a:p>
            <a:r>
              <a:rPr lang="en-US" dirty="0"/>
              <a:t> Anglophone Linguistics and Literary Studies</a:t>
            </a:r>
          </a:p>
        </p:txBody>
      </p:sp>
      <p:sp>
        <p:nvSpPr>
          <p:cNvPr id="5" name="Fußzeilenplatzhalter 4">
            <a:extLst>
              <a:ext uri="{FF2B5EF4-FFF2-40B4-BE49-F238E27FC236}">
                <a16:creationId xmlns:a16="http://schemas.microsoft.com/office/drawing/2014/main" id="{0470C0CD-C416-DC44-A120-1EFEC3547853}"/>
              </a:ext>
            </a:extLst>
          </p:cNvPr>
          <p:cNvSpPr>
            <a:spLocks noGrp="1"/>
          </p:cNvSpPr>
          <p:nvPr>
            <p:ph type="ftr" sz="quarter" idx="11"/>
          </p:nvPr>
        </p:nvSpPr>
        <p:spPr/>
        <p:txBody>
          <a:bodyPr/>
          <a:lstStyle/>
          <a:p>
            <a:pPr algn="r"/>
            <a:r>
              <a:rPr lang="en-US" dirty="0"/>
              <a:t>University of Basel</a:t>
            </a:r>
          </a:p>
        </p:txBody>
      </p:sp>
      <p:sp>
        <p:nvSpPr>
          <p:cNvPr id="6" name="Foliennummernplatzhalter 5">
            <a:extLst>
              <a:ext uri="{FF2B5EF4-FFF2-40B4-BE49-F238E27FC236}">
                <a16:creationId xmlns:a16="http://schemas.microsoft.com/office/drawing/2014/main" id="{4FA1A11C-606E-1942-A671-BC2335BE80B0}"/>
              </a:ext>
            </a:extLst>
          </p:cNvPr>
          <p:cNvSpPr>
            <a:spLocks noGrp="1"/>
          </p:cNvSpPr>
          <p:nvPr>
            <p:ph type="sldNum" sz="quarter" idx="12"/>
          </p:nvPr>
        </p:nvSpPr>
        <p:spPr/>
        <p:txBody>
          <a:bodyPr/>
          <a:lstStyle/>
          <a:p>
            <a:fld id="{B3811826-9277-4232-A2B5-17D05DFC7392}" type="slidenum">
              <a:rPr lang="de-CH" smtClean="0"/>
              <a:pPr/>
              <a:t>22</a:t>
            </a:fld>
            <a:endParaRPr lang="de-CH"/>
          </a:p>
        </p:txBody>
      </p:sp>
      <p:sp>
        <p:nvSpPr>
          <p:cNvPr id="7" name="Textfeld 6">
            <a:extLst>
              <a:ext uri="{FF2B5EF4-FFF2-40B4-BE49-F238E27FC236}">
                <a16:creationId xmlns:a16="http://schemas.microsoft.com/office/drawing/2014/main" id="{25A79197-5AED-1449-8802-67E56BD221D7}"/>
              </a:ext>
            </a:extLst>
          </p:cNvPr>
          <p:cNvSpPr txBox="1"/>
          <p:nvPr/>
        </p:nvSpPr>
        <p:spPr>
          <a:xfrm>
            <a:off x="6242050" y="1676400"/>
            <a:ext cx="0" cy="0"/>
          </a:xfrm>
          <a:prstGeom prst="rect">
            <a:avLst/>
          </a:prstGeom>
          <a:noFill/>
        </p:spPr>
        <p:txBody>
          <a:bodyPr wrap="none" lIns="0" tIns="0" rIns="0" bIns="0" rtlCol="0">
            <a:noAutofit/>
          </a:bodyPr>
          <a:lstStyle/>
          <a:p>
            <a:pPr>
              <a:lnSpc>
                <a:spcPts val="2200"/>
              </a:lnSpc>
            </a:pPr>
            <a:endParaRPr lang="de-DE" dirty="0"/>
          </a:p>
        </p:txBody>
      </p:sp>
    </p:spTree>
    <p:extLst>
      <p:ext uri="{BB962C8B-B14F-4D97-AF65-F5344CB8AC3E}">
        <p14:creationId xmlns:p14="http://schemas.microsoft.com/office/powerpoint/2010/main" val="2603683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a:t>Thank You!</a:t>
            </a:r>
            <a:br>
              <a:rPr lang="en-US" dirty="0"/>
            </a:br>
            <a:r>
              <a:rPr lang="en-US" b="0" dirty="0"/>
              <a:t>Questions?</a:t>
            </a:r>
          </a:p>
        </p:txBody>
      </p:sp>
    </p:spTree>
    <p:extLst>
      <p:ext uri="{BB962C8B-B14F-4D97-AF65-F5344CB8AC3E}">
        <p14:creationId xmlns:p14="http://schemas.microsoft.com/office/powerpoint/2010/main" val="69276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a:t>I. Our Department</a:t>
            </a:r>
          </a:p>
        </p:txBody>
      </p:sp>
      <p:sp>
        <p:nvSpPr>
          <p:cNvPr id="7" name="Textfeld 6">
            <a:extLst>
              <a:ext uri="{FF2B5EF4-FFF2-40B4-BE49-F238E27FC236}">
                <a16:creationId xmlns:a16="http://schemas.microsoft.com/office/drawing/2014/main" id="{5CEA4A97-90B5-E543-B112-BAF632415358}"/>
              </a:ext>
            </a:extLst>
          </p:cNvPr>
          <p:cNvSpPr txBox="1"/>
          <p:nvPr/>
        </p:nvSpPr>
        <p:spPr>
          <a:xfrm>
            <a:off x="5930153" y="9251576"/>
            <a:ext cx="0" cy="0"/>
          </a:xfrm>
          <a:prstGeom prst="rect">
            <a:avLst/>
          </a:prstGeom>
          <a:noFill/>
        </p:spPr>
        <p:txBody>
          <a:bodyPr wrap="none" lIns="0" tIns="0" rIns="0" bIns="0" rtlCol="0">
            <a:noAutofit/>
          </a:bodyPr>
          <a:lstStyle/>
          <a:p>
            <a:pPr>
              <a:lnSpc>
                <a:spcPts val="2200"/>
              </a:lnSpc>
            </a:pPr>
            <a:endParaRPr lang="de-DE"/>
          </a:p>
        </p:txBody>
      </p:sp>
      <p:sp>
        <p:nvSpPr>
          <p:cNvPr id="9" name="Textfeld 8">
            <a:extLst>
              <a:ext uri="{FF2B5EF4-FFF2-40B4-BE49-F238E27FC236}">
                <a16:creationId xmlns:a16="http://schemas.microsoft.com/office/drawing/2014/main" id="{60D3C6A0-A64A-5147-9982-1AC1B4CB0780}"/>
              </a:ext>
            </a:extLst>
          </p:cNvPr>
          <p:cNvSpPr txBox="1"/>
          <p:nvPr/>
        </p:nvSpPr>
        <p:spPr>
          <a:xfrm>
            <a:off x="5420412" y="603315"/>
            <a:ext cx="0" cy="0"/>
          </a:xfrm>
          <a:prstGeom prst="rect">
            <a:avLst/>
          </a:prstGeom>
          <a:noFill/>
        </p:spPr>
        <p:txBody>
          <a:bodyPr wrap="none" lIns="0" tIns="0" rIns="0" bIns="0" rtlCol="0">
            <a:noAutofit/>
          </a:bodyPr>
          <a:lstStyle/>
          <a:p>
            <a:pPr>
              <a:lnSpc>
                <a:spcPts val="2200"/>
              </a:lnSpc>
            </a:pPr>
            <a:endParaRPr lang="de-DE"/>
          </a:p>
        </p:txBody>
      </p:sp>
      <p:sp>
        <p:nvSpPr>
          <p:cNvPr id="3" name="Textfeld 2">
            <a:extLst>
              <a:ext uri="{FF2B5EF4-FFF2-40B4-BE49-F238E27FC236}">
                <a16:creationId xmlns:a16="http://schemas.microsoft.com/office/drawing/2014/main" id="{90036AE9-A71F-CE49-BD7B-D294F660F783}"/>
              </a:ext>
            </a:extLst>
          </p:cNvPr>
          <p:cNvSpPr txBox="1"/>
          <p:nvPr/>
        </p:nvSpPr>
        <p:spPr>
          <a:xfrm>
            <a:off x="3102429" y="1992086"/>
            <a:ext cx="914400" cy="914400"/>
          </a:xfrm>
          <a:prstGeom prst="rect">
            <a:avLst/>
          </a:prstGeom>
          <a:noFill/>
        </p:spPr>
        <p:txBody>
          <a:bodyPr wrap="none" lIns="0" tIns="0" rIns="0" bIns="0" rtlCol="0">
            <a:noAutofit/>
          </a:bodyPr>
          <a:lstStyle/>
          <a:p>
            <a:pPr>
              <a:lnSpc>
                <a:spcPts val="2200"/>
              </a:lnSpc>
            </a:pPr>
            <a:endParaRPr lang="de-DE"/>
          </a:p>
        </p:txBody>
      </p:sp>
      <p:sp>
        <p:nvSpPr>
          <p:cNvPr id="4" name="Bildplatzhalter 3"/>
          <p:cNvSpPr>
            <a:spLocks noGrp="1"/>
          </p:cNvSpPr>
          <p:nvPr>
            <p:ph type="pic" sz="quarter" idx="10"/>
          </p:nvPr>
        </p:nvSpPr>
        <p:spPr/>
      </p:sp>
      <p:pic>
        <p:nvPicPr>
          <p:cNvPr id="5" name="Picture 4">
            <a:extLst>
              <a:ext uri="{FF2B5EF4-FFF2-40B4-BE49-F238E27FC236}">
                <a16:creationId xmlns:a16="http://schemas.microsoft.com/office/drawing/2014/main" id="{7DAD751B-FBCB-4991-B1E8-A2CB6DCAD45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9" t="15360" r="2296" b="25005"/>
          <a:stretch/>
        </p:blipFill>
        <p:spPr>
          <a:xfrm>
            <a:off x="0" y="3542399"/>
            <a:ext cx="8928100" cy="3606404"/>
          </a:xfrm>
          <a:prstGeom prst="rect">
            <a:avLst/>
          </a:prstGeom>
        </p:spPr>
      </p:pic>
    </p:spTree>
    <p:extLst>
      <p:ext uri="{BB962C8B-B14F-4D97-AF65-F5344CB8AC3E}">
        <p14:creationId xmlns:p14="http://schemas.microsoft.com/office/powerpoint/2010/main" val="2540562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5F7FBD27-327E-0E44-BA2F-1D56D4819F7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9503" r="9503"/>
          <a:stretch>
            <a:fillRect/>
          </a:stretch>
        </p:blipFill>
        <p:spPr>
          <a:xfrm>
            <a:off x="454102" y="404813"/>
            <a:ext cx="8280400" cy="5112000"/>
          </a:xfrm>
        </p:spPr>
      </p:pic>
      <p:sp>
        <p:nvSpPr>
          <p:cNvPr id="6" name="Text Placeholder 5">
            <a:extLst>
              <a:ext uri="{FF2B5EF4-FFF2-40B4-BE49-F238E27FC236}">
                <a16:creationId xmlns:a16="http://schemas.microsoft.com/office/drawing/2014/main" id="{5BC7D1C8-00FB-BF41-9D14-C86AB8113DF8}"/>
              </a:ext>
            </a:extLst>
          </p:cNvPr>
          <p:cNvSpPr>
            <a:spLocks noGrp="1"/>
          </p:cNvSpPr>
          <p:nvPr>
            <p:ph type="body" sz="quarter" idx="14"/>
          </p:nvPr>
        </p:nvSpPr>
        <p:spPr/>
        <p:txBody>
          <a:bodyPr/>
          <a:lstStyle/>
          <a:p>
            <a:r>
              <a:rPr lang="en-US" sz="4200" dirty="0">
                <a:latin typeface="Goudy Old Style" panose="02020502050305020303" pitchFamily="18" charset="77"/>
              </a:rPr>
              <a:t>Nadelberg 6 &amp; Nadelberg 4</a:t>
            </a:r>
          </a:p>
        </p:txBody>
      </p:sp>
    </p:spTree>
    <p:extLst>
      <p:ext uri="{BB962C8B-B14F-4D97-AF65-F5344CB8AC3E}">
        <p14:creationId xmlns:p14="http://schemas.microsoft.com/office/powerpoint/2010/main" val="3829122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BC7D1C8-00FB-BF41-9D14-C86AB8113DF8}"/>
              </a:ext>
            </a:extLst>
          </p:cNvPr>
          <p:cNvSpPr>
            <a:spLocks noGrp="1"/>
          </p:cNvSpPr>
          <p:nvPr>
            <p:ph type="body" sz="quarter" idx="14"/>
          </p:nvPr>
        </p:nvSpPr>
        <p:spPr/>
        <p:txBody>
          <a:bodyPr/>
          <a:lstStyle/>
          <a:p>
            <a:r>
              <a:rPr lang="en-US" sz="4200" dirty="0">
                <a:latin typeface="Goudy Old Style" panose="02020502050305020303" pitchFamily="18" charset="77"/>
              </a:rPr>
              <a:t>Nadelberg 6 &amp; Nadelberg 4</a:t>
            </a:r>
          </a:p>
        </p:txBody>
      </p:sp>
      <p:pic>
        <p:nvPicPr>
          <p:cNvPr id="4" name="Picture Placeholder 3">
            <a:extLst>
              <a:ext uri="{FF2B5EF4-FFF2-40B4-BE49-F238E27FC236}">
                <a16:creationId xmlns:a16="http://schemas.microsoft.com/office/drawing/2014/main" id="{27734DFE-F7BF-4626-B918-908B7745CB38}"/>
              </a:ext>
            </a:extLst>
          </p:cNvPr>
          <p:cNvPicPr>
            <a:picLocks noGrp="1" noChangeAspect="1"/>
          </p:cNvPicPr>
          <p:nvPr>
            <p:ph type="pic" sz="quarter" idx="13"/>
          </p:nvPr>
        </p:nvPicPr>
        <p:blipFill>
          <a:blip r:embed="rId3"/>
          <a:srcRect t="2582" b="2582"/>
          <a:stretch>
            <a:fillRect/>
          </a:stretch>
        </p:blipFill>
        <p:spPr>
          <a:prstGeom prst="rect">
            <a:avLst/>
          </a:prstGeom>
        </p:spPr>
      </p:pic>
    </p:spTree>
    <p:extLst>
      <p:ext uri="{BB962C8B-B14F-4D97-AF65-F5344CB8AC3E}">
        <p14:creationId xmlns:p14="http://schemas.microsoft.com/office/powerpoint/2010/main" val="3926216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3"/>
          <p:cNvGraphicFramePr>
            <a:graphicFrameLocks/>
          </p:cNvGraphicFramePr>
          <p:nvPr>
            <p:extLst>
              <p:ext uri="{D42A27DB-BD31-4B8C-83A1-F6EECF244321}">
                <p14:modId xmlns:p14="http://schemas.microsoft.com/office/powerpoint/2010/main" val="3042058268"/>
              </p:ext>
            </p:extLst>
          </p:nvPr>
        </p:nvGraphicFramePr>
        <p:xfrm>
          <a:off x="1016000" y="365056"/>
          <a:ext cx="7791570" cy="62722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13058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BC7D1C8-00FB-BF41-9D14-C86AB8113DF8}"/>
              </a:ext>
            </a:extLst>
          </p:cNvPr>
          <p:cNvSpPr>
            <a:spLocks noGrp="1"/>
          </p:cNvSpPr>
          <p:nvPr>
            <p:ph type="body" sz="quarter" idx="14"/>
          </p:nvPr>
        </p:nvSpPr>
        <p:spPr/>
        <p:txBody>
          <a:bodyPr/>
          <a:lstStyle/>
          <a:p>
            <a:pPr algn="ctr"/>
            <a:r>
              <a:rPr lang="en-US" sz="4400" dirty="0">
                <a:latin typeface="Goudy Old Style" panose="02020502050305020303" pitchFamily="18" charset="77"/>
              </a:rPr>
              <a:t>Website: </a:t>
            </a:r>
            <a:r>
              <a:rPr lang="en-US" sz="4400" dirty="0">
                <a:latin typeface="Goudy Old Style" panose="02020502050305020303" pitchFamily="18" charset="77"/>
                <a:hlinkClick r:id="rId3"/>
              </a:rPr>
              <a:t>english.philhist.unibas.ch</a:t>
            </a:r>
            <a:endParaRPr lang="en-US" sz="4400" dirty="0">
              <a:latin typeface="Goudy Old Style" panose="02020502050305020303" pitchFamily="18" charset="77"/>
            </a:endParaRPr>
          </a:p>
        </p:txBody>
      </p:sp>
      <p:pic>
        <p:nvPicPr>
          <p:cNvPr id="17" name="Picture Placeholder 16">
            <a:extLst>
              <a:ext uri="{FF2B5EF4-FFF2-40B4-BE49-F238E27FC236}">
                <a16:creationId xmlns:a16="http://schemas.microsoft.com/office/drawing/2014/main" id="{6DBEA94A-69F3-4497-8D68-20582FEE487A}"/>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14698" r="14698"/>
          <a:stretch>
            <a:fillRect/>
          </a:stretch>
        </p:blipFill>
        <p:spPr/>
      </p:pic>
    </p:spTree>
    <p:extLst>
      <p:ext uri="{BB962C8B-B14F-4D97-AF65-F5344CB8AC3E}">
        <p14:creationId xmlns:p14="http://schemas.microsoft.com/office/powerpoint/2010/main" val="3917555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a:t>II. Degree Structure</a:t>
            </a:r>
          </a:p>
        </p:txBody>
      </p:sp>
      <p:sp>
        <p:nvSpPr>
          <p:cNvPr id="7" name="Textfeld 6">
            <a:extLst>
              <a:ext uri="{FF2B5EF4-FFF2-40B4-BE49-F238E27FC236}">
                <a16:creationId xmlns:a16="http://schemas.microsoft.com/office/drawing/2014/main" id="{5CEA4A97-90B5-E543-B112-BAF632415358}"/>
              </a:ext>
            </a:extLst>
          </p:cNvPr>
          <p:cNvSpPr txBox="1"/>
          <p:nvPr/>
        </p:nvSpPr>
        <p:spPr>
          <a:xfrm>
            <a:off x="5930153" y="9251576"/>
            <a:ext cx="0" cy="0"/>
          </a:xfrm>
          <a:prstGeom prst="rect">
            <a:avLst/>
          </a:prstGeom>
          <a:noFill/>
        </p:spPr>
        <p:txBody>
          <a:bodyPr wrap="none" lIns="0" tIns="0" rIns="0" bIns="0" rtlCol="0">
            <a:noAutofit/>
          </a:bodyPr>
          <a:lstStyle/>
          <a:p>
            <a:pPr>
              <a:lnSpc>
                <a:spcPts val="2200"/>
              </a:lnSpc>
            </a:pPr>
            <a:endParaRPr lang="de-DE"/>
          </a:p>
        </p:txBody>
      </p:sp>
      <p:sp>
        <p:nvSpPr>
          <p:cNvPr id="9" name="Textfeld 8">
            <a:extLst>
              <a:ext uri="{FF2B5EF4-FFF2-40B4-BE49-F238E27FC236}">
                <a16:creationId xmlns:a16="http://schemas.microsoft.com/office/drawing/2014/main" id="{60D3C6A0-A64A-5147-9982-1AC1B4CB0780}"/>
              </a:ext>
            </a:extLst>
          </p:cNvPr>
          <p:cNvSpPr txBox="1"/>
          <p:nvPr/>
        </p:nvSpPr>
        <p:spPr>
          <a:xfrm>
            <a:off x="5420412" y="603315"/>
            <a:ext cx="0" cy="0"/>
          </a:xfrm>
          <a:prstGeom prst="rect">
            <a:avLst/>
          </a:prstGeom>
          <a:noFill/>
        </p:spPr>
        <p:txBody>
          <a:bodyPr wrap="none" lIns="0" tIns="0" rIns="0" bIns="0" rtlCol="0">
            <a:noAutofit/>
          </a:bodyPr>
          <a:lstStyle/>
          <a:p>
            <a:pPr>
              <a:lnSpc>
                <a:spcPts val="2200"/>
              </a:lnSpc>
            </a:pPr>
            <a:endParaRPr lang="de-DE"/>
          </a:p>
        </p:txBody>
      </p:sp>
      <p:pic>
        <p:nvPicPr>
          <p:cNvPr id="6" name="Picture 5">
            <a:extLst>
              <a:ext uri="{FF2B5EF4-FFF2-40B4-BE49-F238E27FC236}">
                <a16:creationId xmlns:a16="http://schemas.microsoft.com/office/drawing/2014/main" id="{F8C4442C-97B9-437B-B259-592FF446ED85}"/>
              </a:ext>
            </a:extLst>
          </p:cNvPr>
          <p:cNvPicPr>
            <a:picLocks noChangeAspect="1"/>
          </p:cNvPicPr>
          <p:nvPr/>
        </p:nvPicPr>
        <p:blipFill>
          <a:blip r:embed="rId3"/>
          <a:stretch>
            <a:fillRect/>
          </a:stretch>
        </p:blipFill>
        <p:spPr>
          <a:xfrm>
            <a:off x="0" y="3531402"/>
            <a:ext cx="4417764" cy="2933105"/>
          </a:xfrm>
          <a:prstGeom prst="rect">
            <a:avLst/>
          </a:prstGeom>
        </p:spPr>
      </p:pic>
      <p:pic>
        <p:nvPicPr>
          <p:cNvPr id="10" name="Picture 9">
            <a:extLst>
              <a:ext uri="{FF2B5EF4-FFF2-40B4-BE49-F238E27FC236}">
                <a16:creationId xmlns:a16="http://schemas.microsoft.com/office/drawing/2014/main" id="{5C7615DC-167E-440F-AAF1-70844B09AE64}"/>
              </a:ext>
            </a:extLst>
          </p:cNvPr>
          <p:cNvPicPr>
            <a:picLocks noChangeAspect="1"/>
          </p:cNvPicPr>
          <p:nvPr/>
        </p:nvPicPr>
        <p:blipFill>
          <a:blip r:embed="rId4"/>
          <a:stretch>
            <a:fillRect/>
          </a:stretch>
        </p:blipFill>
        <p:spPr>
          <a:xfrm>
            <a:off x="4417763" y="3531402"/>
            <a:ext cx="4505899" cy="2933105"/>
          </a:xfrm>
          <a:prstGeom prst="rect">
            <a:avLst/>
          </a:prstGeom>
        </p:spPr>
      </p:pic>
    </p:spTree>
    <p:extLst>
      <p:ext uri="{BB962C8B-B14F-4D97-AF65-F5344CB8AC3E}">
        <p14:creationId xmlns:p14="http://schemas.microsoft.com/office/powerpoint/2010/main" val="2811257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600" dirty="0">
                <a:latin typeface="Goudy Old Style" panose="02020502050305020303" pitchFamily="18" charset="77"/>
              </a:rPr>
              <a:t>The BA in English (75KP)</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99252758"/>
              </p:ext>
            </p:extLst>
          </p:nvPr>
        </p:nvGraphicFramePr>
        <p:xfrm>
          <a:off x="323528" y="764704"/>
          <a:ext cx="8568952"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61872719"/>
      </p:ext>
    </p:extLst>
  </p:cSld>
  <p:clrMapOvr>
    <a:masterClrMapping/>
  </p:clrMapOvr>
</p:sld>
</file>

<file path=ppt/theme/theme1.xml><?xml version="1.0" encoding="utf-8"?>
<a:theme xmlns:a="http://schemas.openxmlformats.org/drawingml/2006/main" name="uni_basel_V04_de">
  <a:themeElements>
    <a:clrScheme name="Uni Basel">
      <a:dk1>
        <a:srgbClr val="000000"/>
      </a:dk1>
      <a:lt1>
        <a:srgbClr val="FFFFFF"/>
      </a:lt1>
      <a:dk2>
        <a:srgbClr val="006E6E"/>
      </a:dk2>
      <a:lt2>
        <a:srgbClr val="BEC3C8"/>
      </a:lt2>
      <a:accent1>
        <a:srgbClr val="A5D7D2"/>
      </a:accent1>
      <a:accent2>
        <a:srgbClr val="1EA5A5"/>
      </a:accent2>
      <a:accent3>
        <a:srgbClr val="2D373C"/>
      </a:accent3>
      <a:accent4>
        <a:srgbClr val="8C9196"/>
      </a:accent4>
      <a:accent5>
        <a:srgbClr val="D20537"/>
      </a:accent5>
      <a:accent6>
        <a:srgbClr val="EB829B"/>
      </a:accent6>
      <a:hlink>
        <a:srgbClr val="000000"/>
      </a:hlink>
      <a:folHlink>
        <a:srgbClr val="000000"/>
      </a:folHlink>
    </a:clrScheme>
    <a:fontScheme name="Uni Basel">
      <a:majorFont>
        <a:latin typeface="Georgia"/>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ts val="2200"/>
          </a:lnSpc>
          <a:defRPr dirty="0"/>
        </a:defPPr>
      </a:lstStyle>
    </a:txDef>
  </a:objectDefaults>
  <a:extraClrSchemeLst>
    <a:extraClrScheme>
      <a:clrScheme name="Uni Basel">
        <a:dk1>
          <a:srgbClr val="000000"/>
        </a:dk1>
        <a:lt1>
          <a:srgbClr val="FFFFFF"/>
        </a:lt1>
        <a:dk2>
          <a:srgbClr val="006E6E"/>
        </a:dk2>
        <a:lt2>
          <a:srgbClr val="BEC3C8"/>
        </a:lt2>
        <a:accent1>
          <a:srgbClr val="A5D7D2"/>
        </a:accent1>
        <a:accent2>
          <a:srgbClr val="1EA5A5"/>
        </a:accent2>
        <a:accent3>
          <a:srgbClr val="2D373C"/>
        </a:accent3>
        <a:accent4>
          <a:srgbClr val="8C9196"/>
        </a:accent4>
        <a:accent5>
          <a:srgbClr val="D20537"/>
        </a:accent5>
        <a:accent6>
          <a:srgbClr val="EB829B"/>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uni_basel_V04_de</Template>
  <TotalTime>945</TotalTime>
  <Words>2202</Words>
  <Application>Microsoft Office PowerPoint</Application>
  <PresentationFormat>On-screen Show (4:3)</PresentationFormat>
  <Paragraphs>219</Paragraphs>
  <Slides>23</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Aharoni</vt:lpstr>
      <vt:lpstr>Arial</vt:lpstr>
      <vt:lpstr>Calibri</vt:lpstr>
      <vt:lpstr>Georgia</vt:lpstr>
      <vt:lpstr>Goudy Old Style</vt:lpstr>
      <vt:lpstr>Times New Roman</vt:lpstr>
      <vt:lpstr>uni_basel_V04_de</vt:lpstr>
      <vt:lpstr>Studying English at Basel BA English </vt:lpstr>
      <vt:lpstr>Structure of Presentation</vt:lpstr>
      <vt:lpstr>I. Our Department</vt:lpstr>
      <vt:lpstr>PowerPoint Presentation</vt:lpstr>
      <vt:lpstr>PowerPoint Presentation</vt:lpstr>
      <vt:lpstr>PowerPoint Presentation</vt:lpstr>
      <vt:lpstr>PowerPoint Presentation</vt:lpstr>
      <vt:lpstr>II. Degree Structure</vt:lpstr>
      <vt:lpstr>The BA in English (75KP)</vt:lpstr>
      <vt:lpstr>PowerPoint Presentation</vt:lpstr>
      <vt:lpstr>PowerPoint Presentation</vt:lpstr>
      <vt:lpstr>PowerPoint Presentation</vt:lpstr>
      <vt:lpstr>III. Mobility &amp; Extracurricular Activities</vt:lpstr>
      <vt:lpstr>Mobility</vt:lpstr>
      <vt:lpstr>PowerPoint Presentation</vt:lpstr>
      <vt:lpstr>Extracurricular Opportunities and Support</vt:lpstr>
      <vt:lpstr>IV. Studying at the University of Basel</vt:lpstr>
      <vt:lpstr>Kurze Wege</vt:lpstr>
      <vt:lpstr>Living Costs for Studying in Basel</vt:lpstr>
      <vt:lpstr>Frequently Asked Questions</vt:lpstr>
      <vt:lpstr>Contact</vt:lpstr>
      <vt:lpstr>Additional Information</vt:lpstr>
      <vt:lpstr>Thank You!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Studying English BA English</dc:title>
  <dc:creator>Ridvan Askin</dc:creator>
  <cp:lastModifiedBy>Ridvan Askin</cp:lastModifiedBy>
  <cp:revision>16</cp:revision>
  <cp:lastPrinted>2020-04-16T08:48:56Z</cp:lastPrinted>
  <dcterms:created xsi:type="dcterms:W3CDTF">2020-04-10T13:00:09Z</dcterms:created>
  <dcterms:modified xsi:type="dcterms:W3CDTF">2022-01-14T08:33:56Z</dcterms:modified>
  <cp:contentStatus/>
</cp:coreProperties>
</file>