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693400" cy="7562850"/>
  <p:notesSz cx="9942513" cy="68119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8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4308521" cy="340313"/>
          </a:xfrm>
          <a:prstGeom prst="rect">
            <a:avLst/>
          </a:prstGeom>
        </p:spPr>
        <p:txBody>
          <a:bodyPr vert="horz" lIns="83884" tIns="41943" rIns="83884" bIns="41943" rtlCol="0"/>
          <a:lstStyle>
            <a:lvl1pPr algn="l">
              <a:defRPr sz="11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32520" y="3"/>
            <a:ext cx="4307045" cy="340313"/>
          </a:xfrm>
          <a:prstGeom prst="rect">
            <a:avLst/>
          </a:prstGeom>
        </p:spPr>
        <p:txBody>
          <a:bodyPr vert="horz" lIns="83884" tIns="41943" rIns="83884" bIns="41943" rtlCol="0"/>
          <a:lstStyle>
            <a:lvl1pPr algn="r">
              <a:defRPr sz="1100"/>
            </a:lvl1pPr>
          </a:lstStyle>
          <a:p>
            <a:fld id="{31E8A7E2-1CC1-49F9-9BA0-9054167B33E9}" type="datetimeFigureOut">
              <a:rPr lang="de-CH" smtClean="0"/>
              <a:t>23.04.2018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165475" y="511175"/>
            <a:ext cx="3611563" cy="2554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884" tIns="41943" rIns="83884" bIns="41943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4842" y="3235829"/>
            <a:ext cx="7952830" cy="3065669"/>
          </a:xfrm>
          <a:prstGeom prst="rect">
            <a:avLst/>
          </a:prstGeom>
        </p:spPr>
        <p:txBody>
          <a:bodyPr vert="horz" lIns="83884" tIns="41943" rIns="83884" bIns="41943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3" y="6470225"/>
            <a:ext cx="4308521" cy="340313"/>
          </a:xfrm>
          <a:prstGeom prst="rect">
            <a:avLst/>
          </a:prstGeom>
        </p:spPr>
        <p:txBody>
          <a:bodyPr vert="horz" lIns="83884" tIns="41943" rIns="83884" bIns="41943" rtlCol="0" anchor="b"/>
          <a:lstStyle>
            <a:lvl1pPr algn="l">
              <a:defRPr sz="11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32520" y="6470225"/>
            <a:ext cx="4307045" cy="340313"/>
          </a:xfrm>
          <a:prstGeom prst="rect">
            <a:avLst/>
          </a:prstGeom>
        </p:spPr>
        <p:txBody>
          <a:bodyPr vert="horz" lIns="83884" tIns="41943" rIns="83884" bIns="41943" rtlCol="0" anchor="b"/>
          <a:lstStyle>
            <a:lvl1pPr algn="r">
              <a:defRPr sz="1100"/>
            </a:lvl1pPr>
          </a:lstStyle>
          <a:p>
            <a:fld id="{61E5711B-9093-4A47-A7A7-5100879B6F4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34226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6" y="2344483"/>
            <a:ext cx="908939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1" y="4235196"/>
            <a:ext cx="74853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1" y="1739456"/>
            <a:ext cx="46516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0" y="1739456"/>
            <a:ext cx="46516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4/23/2018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4/23/2018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4/23/2018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1" y="302514"/>
            <a:ext cx="962405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1" y="1739456"/>
            <a:ext cx="962405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8" y="7033450"/>
            <a:ext cx="342188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69" y="7033450"/>
            <a:ext cx="245948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sc@unibas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6301" y="2028825"/>
            <a:ext cx="9372600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5" dirty="0">
                <a:latin typeface="Arial"/>
                <a:cs typeface="Arial"/>
              </a:rPr>
              <a:t>E</a:t>
            </a:r>
            <a:r>
              <a:rPr sz="2800" b="1" spc="5" dirty="0">
                <a:latin typeface="Arial"/>
                <a:cs typeface="Arial"/>
              </a:rPr>
              <a:t>i</a:t>
            </a:r>
            <a:r>
              <a:rPr sz="2800" b="1" spc="-10" dirty="0">
                <a:latin typeface="Arial"/>
                <a:cs typeface="Arial"/>
              </a:rPr>
              <a:t>n</a:t>
            </a:r>
            <a:r>
              <a:rPr sz="2800" b="1" spc="5" dirty="0">
                <a:latin typeface="Arial"/>
                <a:cs typeface="Arial"/>
              </a:rPr>
              <a:t>l</a:t>
            </a:r>
            <a:r>
              <a:rPr sz="2800" b="1" spc="-5" dirty="0">
                <a:latin typeface="Arial"/>
                <a:cs typeface="Arial"/>
              </a:rPr>
              <a:t>a</a:t>
            </a:r>
            <a:r>
              <a:rPr sz="2800" b="1" spc="-10" dirty="0">
                <a:latin typeface="Arial"/>
                <a:cs typeface="Arial"/>
              </a:rPr>
              <a:t>dun</a:t>
            </a:r>
            <a:r>
              <a:rPr sz="2800" b="1" dirty="0">
                <a:latin typeface="Arial"/>
                <a:cs typeface="Arial"/>
              </a:rPr>
              <a:t>g f</a:t>
            </a:r>
            <a:r>
              <a:rPr sz="2800" b="1" spc="-10" dirty="0">
                <a:latin typeface="Arial"/>
                <a:cs typeface="Arial"/>
              </a:rPr>
              <a:t>ü</a:t>
            </a:r>
            <a:r>
              <a:rPr sz="2800" b="1" dirty="0">
                <a:latin typeface="Arial"/>
                <a:cs typeface="Arial"/>
              </a:rPr>
              <a:t>r </a:t>
            </a:r>
            <a:r>
              <a:rPr sz="2800" b="1" spc="-5" dirty="0">
                <a:latin typeface="Arial"/>
                <a:cs typeface="Arial"/>
              </a:rPr>
              <a:t>S</a:t>
            </a:r>
            <a:r>
              <a:rPr sz="2800" b="1" dirty="0">
                <a:latin typeface="Arial"/>
                <a:cs typeface="Arial"/>
              </a:rPr>
              <a:t>t</a:t>
            </a:r>
            <a:r>
              <a:rPr sz="2800" b="1" spc="-20" dirty="0">
                <a:latin typeface="Arial"/>
                <a:cs typeface="Arial"/>
              </a:rPr>
              <a:t>u</a:t>
            </a:r>
            <a:r>
              <a:rPr sz="2800" b="1" spc="-10" dirty="0">
                <a:latin typeface="Arial"/>
                <a:cs typeface="Arial"/>
              </a:rPr>
              <a:t>d</a:t>
            </a:r>
            <a:r>
              <a:rPr sz="2800" b="1" spc="5" dirty="0">
                <a:latin typeface="Arial"/>
                <a:cs typeface="Arial"/>
              </a:rPr>
              <a:t>i</a:t>
            </a:r>
            <a:r>
              <a:rPr sz="2800" b="1" spc="-5" dirty="0">
                <a:latin typeface="Arial"/>
                <a:cs typeface="Arial"/>
              </a:rPr>
              <a:t>e</a:t>
            </a:r>
            <a:r>
              <a:rPr sz="2800" b="1" spc="5" dirty="0">
                <a:latin typeface="Arial"/>
                <a:cs typeface="Arial"/>
              </a:rPr>
              <a:t>r</a:t>
            </a:r>
            <a:r>
              <a:rPr sz="2800" b="1" spc="-5" dirty="0">
                <a:latin typeface="Arial"/>
                <a:cs typeface="Arial"/>
              </a:rPr>
              <a:t>e</a:t>
            </a:r>
            <a:r>
              <a:rPr sz="2800" b="1" spc="-10" dirty="0">
                <a:latin typeface="Arial"/>
                <a:cs typeface="Arial"/>
              </a:rPr>
              <a:t>nd</a:t>
            </a:r>
            <a:r>
              <a:rPr sz="2800" b="1" spc="-5" dirty="0">
                <a:latin typeface="Arial"/>
                <a:cs typeface="Arial"/>
              </a:rPr>
              <a:t>e</a:t>
            </a:r>
            <a:r>
              <a:rPr sz="2800" b="1" spc="15" dirty="0">
                <a:latin typeface="Arial"/>
                <a:cs typeface="Arial"/>
              </a:rPr>
              <a:t>/</a:t>
            </a:r>
            <a:r>
              <a:rPr sz="2800" b="1" spc="-45" dirty="0">
                <a:latin typeface="Arial"/>
                <a:cs typeface="Arial"/>
              </a:rPr>
              <a:t>A</a:t>
            </a:r>
            <a:r>
              <a:rPr sz="2800" b="1" spc="-10" dirty="0">
                <a:latin typeface="Arial"/>
                <a:cs typeface="Arial"/>
              </a:rPr>
              <a:t>b</a:t>
            </a:r>
            <a:r>
              <a:rPr sz="2800" b="1" spc="-5" dirty="0">
                <a:latin typeface="Arial"/>
                <a:cs typeface="Arial"/>
              </a:rPr>
              <a:t>s</a:t>
            </a:r>
            <a:r>
              <a:rPr sz="2800" b="1" spc="-10" dirty="0">
                <a:latin typeface="Arial"/>
                <a:cs typeface="Arial"/>
              </a:rPr>
              <a:t>o</a:t>
            </a:r>
            <a:r>
              <a:rPr sz="2800" b="1" spc="15" dirty="0">
                <a:latin typeface="Arial"/>
                <a:cs typeface="Arial"/>
              </a:rPr>
              <a:t>l</a:t>
            </a:r>
            <a:r>
              <a:rPr sz="2800" b="1" spc="-15" dirty="0">
                <a:latin typeface="Arial"/>
                <a:cs typeface="Arial"/>
              </a:rPr>
              <a:t>v</a:t>
            </a:r>
            <a:r>
              <a:rPr sz="2800" b="1" spc="5" dirty="0">
                <a:latin typeface="Arial"/>
                <a:cs typeface="Arial"/>
              </a:rPr>
              <a:t>i</a:t>
            </a:r>
            <a:r>
              <a:rPr sz="2800" b="1" spc="-5" dirty="0">
                <a:latin typeface="Arial"/>
                <a:cs typeface="Arial"/>
              </a:rPr>
              <a:t>e</a:t>
            </a:r>
            <a:r>
              <a:rPr sz="2800" b="1" spc="5" dirty="0">
                <a:latin typeface="Arial"/>
                <a:cs typeface="Arial"/>
              </a:rPr>
              <a:t>r</a:t>
            </a:r>
            <a:r>
              <a:rPr sz="2800" b="1" spc="-5" dirty="0">
                <a:latin typeface="Arial"/>
                <a:cs typeface="Arial"/>
              </a:rPr>
              <a:t>e</a:t>
            </a:r>
            <a:r>
              <a:rPr sz="2800" b="1" spc="-10" dirty="0">
                <a:latin typeface="Arial"/>
                <a:cs typeface="Arial"/>
              </a:rPr>
              <a:t>nd</a:t>
            </a:r>
            <a:r>
              <a:rPr sz="2800" b="1" dirty="0">
                <a:latin typeface="Arial"/>
                <a:cs typeface="Arial"/>
              </a:rPr>
              <a:t>e</a:t>
            </a:r>
            <a:r>
              <a:rPr sz="2800" b="1" spc="5" dirty="0">
                <a:latin typeface="Arial"/>
                <a:cs typeface="Arial"/>
              </a:rPr>
              <a:t> </a:t>
            </a:r>
            <a:r>
              <a:rPr sz="2800" b="1" spc="-10" dirty="0">
                <a:latin typeface="Arial"/>
                <a:cs typeface="Arial"/>
              </a:rPr>
              <a:t>d</a:t>
            </a:r>
            <a:r>
              <a:rPr sz="2800" b="1" spc="-5" dirty="0">
                <a:latin typeface="Arial"/>
                <a:cs typeface="Arial"/>
              </a:rPr>
              <a:t>e</a:t>
            </a:r>
            <a:r>
              <a:rPr sz="2800" b="1" dirty="0">
                <a:latin typeface="Arial"/>
                <a:cs typeface="Arial"/>
              </a:rPr>
              <a:t>r </a:t>
            </a:r>
            <a:r>
              <a:rPr sz="2800" b="1" spc="-10" dirty="0">
                <a:latin typeface="Arial"/>
                <a:cs typeface="Arial"/>
              </a:rPr>
              <a:t>Un</a:t>
            </a:r>
            <a:r>
              <a:rPr sz="2800" b="1" spc="5" dirty="0">
                <a:latin typeface="Arial"/>
                <a:cs typeface="Arial"/>
              </a:rPr>
              <a:t>i</a:t>
            </a:r>
            <a:r>
              <a:rPr sz="2800" b="1" spc="-15" dirty="0">
                <a:latin typeface="Arial"/>
                <a:cs typeface="Arial"/>
              </a:rPr>
              <a:t>v</a:t>
            </a:r>
            <a:r>
              <a:rPr sz="2800" b="1" spc="-5" dirty="0">
                <a:latin typeface="Arial"/>
                <a:cs typeface="Arial"/>
              </a:rPr>
              <a:t>e</a:t>
            </a:r>
            <a:r>
              <a:rPr sz="2800" b="1" spc="5" dirty="0">
                <a:latin typeface="Arial"/>
                <a:cs typeface="Arial"/>
              </a:rPr>
              <a:t>r</a:t>
            </a:r>
            <a:r>
              <a:rPr sz="2800" b="1" spc="-15" dirty="0">
                <a:latin typeface="Arial"/>
                <a:cs typeface="Arial"/>
              </a:rPr>
              <a:t>s</a:t>
            </a:r>
            <a:r>
              <a:rPr sz="2800" b="1" spc="5" dirty="0">
                <a:latin typeface="Arial"/>
                <a:cs typeface="Arial"/>
              </a:rPr>
              <a:t>i</a:t>
            </a:r>
            <a:r>
              <a:rPr sz="2800" b="1" dirty="0">
                <a:latin typeface="Arial"/>
                <a:cs typeface="Arial"/>
              </a:rPr>
              <a:t>t</a:t>
            </a:r>
            <a:r>
              <a:rPr sz="2800" b="1" spc="-5" dirty="0">
                <a:latin typeface="Arial"/>
                <a:cs typeface="Arial"/>
              </a:rPr>
              <a:t>ä</a:t>
            </a:r>
            <a:r>
              <a:rPr sz="2800" b="1" dirty="0">
                <a:latin typeface="Arial"/>
                <a:cs typeface="Arial"/>
              </a:rPr>
              <a:t>t</a:t>
            </a:r>
            <a:r>
              <a:rPr sz="2800" b="1" spc="-5" dirty="0">
                <a:latin typeface="Arial"/>
                <a:cs typeface="Arial"/>
              </a:rPr>
              <a:t> </a:t>
            </a:r>
            <a:r>
              <a:rPr sz="2800" b="1" spc="-10" dirty="0">
                <a:latin typeface="Arial"/>
                <a:cs typeface="Arial"/>
              </a:rPr>
              <a:t>B</a:t>
            </a:r>
            <a:r>
              <a:rPr sz="2800" b="1" spc="-5" dirty="0">
                <a:latin typeface="Arial"/>
                <a:cs typeface="Arial"/>
              </a:rPr>
              <a:t>ase</a:t>
            </a:r>
            <a:r>
              <a:rPr sz="2800" b="1" dirty="0">
                <a:latin typeface="Arial"/>
                <a:cs typeface="Arial"/>
              </a:rPr>
              <a:t>l</a:t>
            </a:r>
          </a:p>
          <a:p>
            <a:pPr>
              <a:lnSpc>
                <a:spcPct val="100000"/>
              </a:lnSpc>
              <a:spcBef>
                <a:spcPts val="11"/>
              </a:spcBef>
            </a:pPr>
            <a:endParaRPr lang="de-CH" sz="2000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12700"/>
            <a:r>
              <a:rPr sz="2000" b="1" spc="-5" dirty="0">
                <a:latin typeface="Arial"/>
                <a:cs typeface="Arial"/>
              </a:rPr>
              <a:t>S</a:t>
            </a:r>
            <a:r>
              <a:rPr sz="2000" b="1" spc="10" dirty="0">
                <a:latin typeface="Arial"/>
                <a:cs typeface="Arial"/>
              </a:rPr>
              <a:t>a</a:t>
            </a:r>
            <a:r>
              <a:rPr sz="2000" b="1" spc="-25" dirty="0">
                <a:latin typeface="Arial"/>
                <a:cs typeface="Arial"/>
              </a:rPr>
              <a:t>v</a:t>
            </a:r>
            <a:r>
              <a:rPr sz="2000" b="1" dirty="0">
                <a:latin typeface="Arial"/>
                <a:cs typeface="Arial"/>
              </a:rPr>
              <a:t>e</a:t>
            </a:r>
            <a:r>
              <a:rPr sz="2000" b="1" spc="-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</a:t>
            </a:r>
            <a:r>
              <a:rPr sz="2000" b="1" spc="-5" dirty="0">
                <a:latin typeface="Arial"/>
                <a:cs typeface="Arial"/>
              </a:rPr>
              <a:t>h</a:t>
            </a:r>
            <a:r>
              <a:rPr sz="2000" b="1" dirty="0">
                <a:latin typeface="Arial"/>
                <a:cs typeface="Arial"/>
              </a:rPr>
              <a:t>e</a:t>
            </a:r>
            <a:r>
              <a:rPr sz="2000" b="1" spc="-5" dirty="0">
                <a:latin typeface="Arial"/>
                <a:cs typeface="Arial"/>
              </a:rPr>
              <a:t> d</a:t>
            </a:r>
            <a:r>
              <a:rPr sz="2000" b="1" dirty="0">
                <a:latin typeface="Arial"/>
                <a:cs typeface="Arial"/>
              </a:rPr>
              <a:t>a</a:t>
            </a:r>
            <a:r>
              <a:rPr sz="2000" b="1" spc="-10" dirty="0">
                <a:latin typeface="Arial"/>
                <a:cs typeface="Arial"/>
              </a:rPr>
              <a:t>t</a:t>
            </a:r>
            <a:r>
              <a:rPr sz="2000" b="1" dirty="0">
                <a:latin typeface="Arial"/>
                <a:cs typeface="Arial"/>
              </a:rPr>
              <a:t>e:</a:t>
            </a:r>
            <a:r>
              <a:rPr sz="2000" b="1" spc="-5" dirty="0">
                <a:latin typeface="Arial"/>
                <a:cs typeface="Arial"/>
              </a:rPr>
              <a:t> </a:t>
            </a:r>
            <a:r>
              <a:rPr lang="de-CH" sz="2000" b="1" spc="-5" dirty="0" smtClean="0">
                <a:latin typeface="Arial"/>
                <a:cs typeface="Arial"/>
              </a:rPr>
              <a:t>Mittwoch, 09. Mai 2018</a:t>
            </a:r>
            <a:endParaRPr lang="de-CH" sz="2000" b="1" dirty="0" smtClean="0">
              <a:latin typeface="Arial"/>
              <a:cs typeface="Arial"/>
            </a:endParaRPr>
          </a:p>
          <a:p>
            <a:pPr marL="12700"/>
            <a:endParaRPr lang="de-CH" sz="1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/>
            <a:r>
              <a:rPr lang="de-CH" b="1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Karriere in der Bundesverwaltung? </a:t>
            </a:r>
          </a:p>
          <a:p>
            <a:pPr marL="12700"/>
            <a:r>
              <a:rPr lang="de-CH" b="1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Sabine </a:t>
            </a:r>
            <a:r>
              <a:rPr lang="de-CH" b="1" i="1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Marra</a:t>
            </a:r>
            <a:r>
              <a:rPr lang="de-CH" b="1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vom Eidgenössisches Personalamt der Bundesverwaltung checkt persönlich Euren CV und gibt Euch ein Feedback!</a:t>
            </a:r>
          </a:p>
          <a:p>
            <a:pPr marL="12700">
              <a:lnSpc>
                <a:spcPct val="100000"/>
              </a:lnSpc>
            </a:pPr>
            <a:endParaRPr lang="de-CH" sz="1000" b="1" i="1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de-CH" sz="1000" b="1" i="1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de-CH" sz="1000" b="1" i="1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de-CH" sz="1000" b="1" i="1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de-CH" sz="1000" b="1" i="1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de-CH" sz="1000" b="1" i="1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de-CH" sz="1000" b="1" i="1" dirty="0" smtClean="0">
              <a:latin typeface="Arial"/>
              <a:cs typeface="Arial"/>
            </a:endParaRPr>
          </a:p>
          <a:p>
            <a:pPr marL="12700"/>
            <a:r>
              <a:rPr sz="1400" spc="-10" dirty="0" smtClean="0">
                <a:latin typeface="Arial"/>
                <a:cs typeface="Arial"/>
              </a:rPr>
              <a:t>U</a:t>
            </a:r>
            <a:r>
              <a:rPr sz="1400" spc="-5" dirty="0" smtClean="0">
                <a:latin typeface="Arial"/>
                <a:cs typeface="Arial"/>
              </a:rPr>
              <a:t>n</a:t>
            </a:r>
            <a:r>
              <a:rPr sz="1400" dirty="0" smtClean="0">
                <a:latin typeface="Arial"/>
                <a:cs typeface="Arial"/>
              </a:rPr>
              <a:t>i</a:t>
            </a:r>
            <a:r>
              <a:rPr sz="1400" spc="-20" dirty="0" smtClean="0">
                <a:latin typeface="Arial"/>
                <a:cs typeface="Arial"/>
              </a:rPr>
              <a:t>v</a:t>
            </a:r>
            <a:r>
              <a:rPr sz="1400" spc="-5" dirty="0" smtClean="0">
                <a:latin typeface="Arial"/>
                <a:cs typeface="Arial"/>
              </a:rPr>
              <a:t>e</a:t>
            </a:r>
            <a:r>
              <a:rPr sz="1400" dirty="0" smtClean="0">
                <a:latin typeface="Arial"/>
                <a:cs typeface="Arial"/>
              </a:rPr>
              <a:t>r</a:t>
            </a:r>
            <a:r>
              <a:rPr sz="1400" spc="5" dirty="0" smtClean="0">
                <a:latin typeface="Arial"/>
                <a:cs typeface="Arial"/>
              </a:rPr>
              <a:t>s</a:t>
            </a:r>
            <a:r>
              <a:rPr sz="1400" dirty="0" smtClean="0">
                <a:latin typeface="Arial"/>
                <a:cs typeface="Arial"/>
              </a:rPr>
              <a:t>i</a:t>
            </a:r>
            <a:r>
              <a:rPr sz="1400" spc="5" dirty="0" smtClean="0">
                <a:latin typeface="Arial"/>
                <a:cs typeface="Arial"/>
              </a:rPr>
              <a:t>t</a:t>
            </a:r>
            <a:r>
              <a:rPr sz="1400" spc="-5" dirty="0" smtClean="0">
                <a:latin typeface="Arial"/>
                <a:cs typeface="Arial"/>
              </a:rPr>
              <a:t>ä</a:t>
            </a:r>
            <a:r>
              <a:rPr sz="1400" dirty="0" smtClean="0">
                <a:latin typeface="Arial"/>
                <a:cs typeface="Arial"/>
              </a:rPr>
              <a:t>t </a:t>
            </a:r>
            <a:r>
              <a:rPr sz="1400" spc="-5" dirty="0">
                <a:latin typeface="Arial"/>
                <a:cs typeface="Arial"/>
              </a:rPr>
              <a:t>Ba</a:t>
            </a:r>
            <a:r>
              <a:rPr sz="1400" spc="-10" dirty="0">
                <a:latin typeface="Arial"/>
                <a:cs typeface="Arial"/>
              </a:rPr>
              <a:t>s</a:t>
            </a:r>
            <a:r>
              <a:rPr sz="1400" spc="-5" dirty="0">
                <a:latin typeface="Arial"/>
                <a:cs typeface="Arial"/>
              </a:rPr>
              <a:t>e</a:t>
            </a:r>
            <a:r>
              <a:rPr sz="1400" dirty="0">
                <a:latin typeface="Arial"/>
                <a:cs typeface="Arial"/>
              </a:rPr>
              <a:t>l, </a:t>
            </a:r>
            <a:r>
              <a:rPr sz="1400" spc="-15" dirty="0" err="1" smtClean="0">
                <a:latin typeface="Arial"/>
                <a:cs typeface="Arial"/>
              </a:rPr>
              <a:t>P</a:t>
            </a:r>
            <a:r>
              <a:rPr sz="1400" spc="-5" dirty="0" err="1" smtClean="0">
                <a:latin typeface="Arial"/>
                <a:cs typeface="Arial"/>
              </a:rPr>
              <a:t>e</a:t>
            </a:r>
            <a:r>
              <a:rPr lang="de-CH" sz="1400" spc="5" dirty="0">
                <a:latin typeface="Arial"/>
                <a:cs typeface="Arial"/>
              </a:rPr>
              <a:t>t</a:t>
            </a:r>
            <a:r>
              <a:rPr sz="1400" spc="-5" dirty="0" err="1" smtClean="0">
                <a:latin typeface="Arial"/>
                <a:cs typeface="Arial"/>
              </a:rPr>
              <a:t>e</a:t>
            </a:r>
            <a:r>
              <a:rPr sz="1400" spc="-15" dirty="0" err="1" smtClean="0">
                <a:latin typeface="Arial"/>
                <a:cs typeface="Arial"/>
              </a:rPr>
              <a:t>r</a:t>
            </a:r>
            <a:r>
              <a:rPr sz="1400" spc="5" dirty="0" err="1" smtClean="0">
                <a:latin typeface="Arial"/>
                <a:cs typeface="Arial"/>
              </a:rPr>
              <a:t>s</a:t>
            </a:r>
            <a:r>
              <a:rPr sz="1400" spc="-5" dirty="0" err="1" smtClean="0">
                <a:latin typeface="Arial"/>
                <a:cs typeface="Arial"/>
              </a:rPr>
              <a:t>p</a:t>
            </a:r>
            <a:r>
              <a:rPr sz="1400" dirty="0" err="1" smtClean="0">
                <a:latin typeface="Arial"/>
                <a:cs typeface="Arial"/>
              </a:rPr>
              <a:t>l</a:t>
            </a:r>
            <a:r>
              <a:rPr sz="1400" spc="-5" dirty="0" err="1" smtClean="0">
                <a:latin typeface="Arial"/>
                <a:cs typeface="Arial"/>
              </a:rPr>
              <a:t>a</a:t>
            </a:r>
            <a:r>
              <a:rPr sz="1400" spc="-10" dirty="0" err="1" smtClean="0">
                <a:latin typeface="Arial"/>
                <a:cs typeface="Arial"/>
              </a:rPr>
              <a:t>t</a:t>
            </a:r>
            <a:r>
              <a:rPr sz="1400" dirty="0" err="1" smtClean="0">
                <a:latin typeface="Arial"/>
                <a:cs typeface="Arial"/>
              </a:rPr>
              <a:t>z</a:t>
            </a:r>
            <a:r>
              <a:rPr sz="1400" dirty="0" smtClean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1, </a:t>
            </a:r>
            <a:r>
              <a:rPr sz="1400" spc="-5" dirty="0" err="1" smtClean="0">
                <a:latin typeface="Arial"/>
                <a:cs typeface="Arial"/>
              </a:rPr>
              <a:t>Ko</a:t>
            </a:r>
            <a:r>
              <a:rPr sz="1400" dirty="0" err="1" smtClean="0">
                <a:latin typeface="Arial"/>
                <a:cs typeface="Arial"/>
              </a:rPr>
              <a:t>l</a:t>
            </a:r>
            <a:r>
              <a:rPr sz="1400" spc="-15" dirty="0" err="1" smtClean="0">
                <a:latin typeface="Arial"/>
                <a:cs typeface="Arial"/>
              </a:rPr>
              <a:t>l</a:t>
            </a:r>
            <a:r>
              <a:rPr sz="1400" spc="-5" dirty="0" err="1" smtClean="0">
                <a:latin typeface="Arial"/>
                <a:cs typeface="Arial"/>
              </a:rPr>
              <a:t>eg</a:t>
            </a:r>
            <a:r>
              <a:rPr sz="1400" spc="-15" dirty="0" err="1" smtClean="0">
                <a:latin typeface="Arial"/>
                <a:cs typeface="Arial"/>
              </a:rPr>
              <a:t>i</a:t>
            </a:r>
            <a:r>
              <a:rPr sz="1400" spc="-5" dirty="0" err="1" smtClean="0">
                <a:latin typeface="Arial"/>
                <a:cs typeface="Arial"/>
              </a:rPr>
              <a:t>engebäud</a:t>
            </a:r>
            <a:r>
              <a:rPr sz="1400" spc="-10" dirty="0" err="1" smtClean="0">
                <a:latin typeface="Arial"/>
                <a:cs typeface="Arial"/>
              </a:rPr>
              <a:t>e</a:t>
            </a:r>
            <a:r>
              <a:rPr lang="de-CH" sz="1400" dirty="0" smtClean="0">
                <a:latin typeface="Arial"/>
                <a:cs typeface="Arial"/>
              </a:rPr>
              <a:t>, </a:t>
            </a:r>
            <a:r>
              <a:rPr lang="de-CH" sz="1400" spc="-10" dirty="0" smtClean="0">
                <a:latin typeface="Arial"/>
                <a:cs typeface="Arial"/>
              </a:rPr>
              <a:t>Mehrzweckraum 0.35</a:t>
            </a:r>
          </a:p>
          <a:p>
            <a:pPr marL="12700"/>
            <a:r>
              <a:rPr sz="1400" b="1" spc="-20" dirty="0" smtClean="0">
                <a:latin typeface="Arial"/>
                <a:cs typeface="Arial"/>
              </a:rPr>
              <a:t>A</a:t>
            </a:r>
            <a:r>
              <a:rPr sz="1400" b="1" spc="-10" dirty="0" smtClean="0">
                <a:latin typeface="Arial"/>
                <a:cs typeface="Arial"/>
              </a:rPr>
              <a:t>n</a:t>
            </a:r>
            <a:r>
              <a:rPr sz="1400" b="1" spc="-5" dirty="0" smtClean="0">
                <a:latin typeface="Arial"/>
                <a:cs typeface="Arial"/>
              </a:rPr>
              <a:t>me</a:t>
            </a:r>
            <a:r>
              <a:rPr sz="1400" b="1" spc="5" dirty="0" smtClean="0">
                <a:latin typeface="Arial"/>
                <a:cs typeface="Arial"/>
              </a:rPr>
              <a:t>l</a:t>
            </a:r>
            <a:r>
              <a:rPr sz="1400" b="1" spc="-10" dirty="0" smtClean="0">
                <a:latin typeface="Arial"/>
                <a:cs typeface="Arial"/>
              </a:rPr>
              <a:t>du</a:t>
            </a:r>
            <a:r>
              <a:rPr sz="1400" b="1" spc="5" dirty="0" smtClean="0">
                <a:latin typeface="Arial"/>
                <a:cs typeface="Arial"/>
              </a:rPr>
              <a:t>n</a:t>
            </a:r>
            <a:r>
              <a:rPr sz="1400" b="1" dirty="0" smtClean="0">
                <a:latin typeface="Arial"/>
                <a:cs typeface="Arial"/>
              </a:rPr>
              <a:t>g </a:t>
            </a:r>
            <a:r>
              <a:rPr lang="de-CH" sz="1400" spc="-5" dirty="0" smtClean="0">
                <a:latin typeface="Arial"/>
                <a:cs typeface="Arial"/>
              </a:rPr>
              <a:t>bis Dienstag, den 08. Mai 2018 </a:t>
            </a:r>
            <a:r>
              <a:rPr sz="1400" spc="-20" dirty="0" smtClean="0">
                <a:latin typeface="Arial"/>
                <a:cs typeface="Arial"/>
              </a:rPr>
              <a:t>v</a:t>
            </a:r>
            <a:r>
              <a:rPr sz="1400" dirty="0" smtClean="0">
                <a:latin typeface="Arial"/>
                <a:cs typeface="Arial"/>
              </a:rPr>
              <a:t>ia</a:t>
            </a:r>
            <a:r>
              <a:rPr sz="1400" spc="5" dirty="0" smtClean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E-</a:t>
            </a:r>
            <a:r>
              <a:rPr sz="1400" spc="-10" dirty="0">
                <a:latin typeface="Arial"/>
                <a:cs typeface="Arial"/>
              </a:rPr>
              <a:t>M</a:t>
            </a:r>
            <a:r>
              <a:rPr sz="1400" spc="-15" dirty="0">
                <a:latin typeface="Arial"/>
                <a:cs typeface="Arial"/>
              </a:rPr>
              <a:t>a</a:t>
            </a:r>
            <a:r>
              <a:rPr sz="1400" dirty="0">
                <a:latin typeface="Arial"/>
                <a:cs typeface="Arial"/>
              </a:rPr>
              <a:t>il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a</a:t>
            </a:r>
            <a:r>
              <a:rPr sz="1400" dirty="0">
                <a:latin typeface="Arial"/>
                <a:cs typeface="Arial"/>
              </a:rPr>
              <a:t>n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b="1" spc="-10" dirty="0" smtClean="0">
                <a:latin typeface="Arial"/>
                <a:cs typeface="Arial"/>
                <a:hlinkClick r:id="rId3"/>
              </a:rPr>
              <a:t>cs</a:t>
            </a:r>
            <a:r>
              <a:rPr sz="1400" b="1" spc="5" dirty="0" smtClean="0">
                <a:latin typeface="Arial"/>
                <a:cs typeface="Arial"/>
                <a:hlinkClick r:id="rId3"/>
              </a:rPr>
              <a:t>c</a:t>
            </a:r>
            <a:r>
              <a:rPr sz="1400" b="1" dirty="0" smtClean="0">
                <a:latin typeface="Arial"/>
                <a:cs typeface="Arial"/>
                <a:hlinkClick r:id="rId3"/>
              </a:rPr>
              <a:t>@</a:t>
            </a:r>
            <a:r>
              <a:rPr sz="1400" b="1" spc="-5" dirty="0" smtClean="0">
                <a:latin typeface="Arial"/>
                <a:cs typeface="Arial"/>
                <a:hlinkClick r:id="rId3"/>
              </a:rPr>
              <a:t>un</a:t>
            </a:r>
            <a:r>
              <a:rPr sz="1400" b="1" dirty="0" smtClean="0">
                <a:latin typeface="Arial"/>
                <a:cs typeface="Arial"/>
                <a:hlinkClick r:id="rId3"/>
              </a:rPr>
              <a:t>i</a:t>
            </a:r>
            <a:r>
              <a:rPr sz="1400" b="1" spc="-15" dirty="0" smtClean="0">
                <a:latin typeface="Arial"/>
                <a:cs typeface="Arial"/>
                <a:hlinkClick r:id="rId3"/>
              </a:rPr>
              <a:t>b</a:t>
            </a:r>
            <a:r>
              <a:rPr sz="1400" b="1" spc="-5" dirty="0" smtClean="0">
                <a:latin typeface="Arial"/>
                <a:cs typeface="Arial"/>
                <a:hlinkClick r:id="rId3"/>
              </a:rPr>
              <a:t>a</a:t>
            </a:r>
            <a:r>
              <a:rPr sz="1400" b="1" spc="-10" dirty="0" smtClean="0">
                <a:latin typeface="Arial"/>
                <a:cs typeface="Arial"/>
                <a:hlinkClick r:id="rId3"/>
              </a:rPr>
              <a:t>s.ch</a:t>
            </a:r>
            <a:endParaRPr sz="1400" b="1" dirty="0">
              <a:latin typeface="Arial"/>
              <a:cs typeface="Arial"/>
            </a:endParaRPr>
          </a:p>
        </p:txBody>
      </p:sp>
      <p:pic>
        <p:nvPicPr>
          <p:cNvPr id="1026" name="Picture 2" descr="C:\Users\astina00\Desktop\Corporate Design\corporate_design_g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1255"/>
            <a:ext cx="10693400" cy="78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929633" y="671259"/>
            <a:ext cx="8885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 indent="-635" algn="ctr"/>
            <a:endParaRPr lang="de-CH" b="1" dirty="0" smtClean="0">
              <a:latin typeface="Arial"/>
              <a:cs typeface="Arial"/>
            </a:endParaRPr>
          </a:p>
          <a:p>
            <a:pPr marL="12700" marR="5080" indent="-635" algn="ctr"/>
            <a:r>
              <a:rPr lang="de-CH" b="1" dirty="0" smtClean="0">
                <a:latin typeface="Arial"/>
                <a:cs typeface="Arial"/>
              </a:rPr>
              <a:t>MEET&amp;CONNECT </a:t>
            </a:r>
          </a:p>
          <a:p>
            <a:pPr marL="12700" marR="5080" indent="-635" algn="ctr"/>
            <a:r>
              <a:rPr lang="de-CH" b="1" dirty="0" smtClean="0">
                <a:latin typeface="Arial"/>
                <a:cs typeface="Arial"/>
              </a:rPr>
              <a:t>Bundesverwaltungsworkshop</a:t>
            </a:r>
            <a:r>
              <a:rPr lang="de-CH" sz="2400" b="1" dirty="0" smtClean="0">
                <a:latin typeface="Arial"/>
                <a:cs typeface="Arial"/>
              </a:rPr>
              <a:t> </a:t>
            </a:r>
            <a:endParaRPr lang="de-CH" sz="2400" dirty="0">
              <a:latin typeface="Arial"/>
              <a:cs typeface="Arial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861300" y="378244"/>
            <a:ext cx="2343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CH" sz="1200" b="1" dirty="0" smtClean="0"/>
          </a:p>
          <a:p>
            <a:r>
              <a:rPr lang="de-CH" sz="1200" b="1" dirty="0" smtClean="0"/>
              <a:t>Career Service Center (CSC)</a:t>
            </a:r>
            <a:endParaRPr lang="de-CH" sz="1200" b="1" dirty="0"/>
          </a:p>
        </p:txBody>
      </p:sp>
      <p:pic>
        <p:nvPicPr>
          <p:cNvPr id="10" name="Picture 2" descr="C:\Users\astina00\Desktop\Corporate Design\UniBas_Logo_DE_Schwarz_RGB_6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276225"/>
            <a:ext cx="1466088" cy="46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71</Words>
  <Application>Microsoft Office PowerPoint</Application>
  <PresentationFormat>Benutzerdefiniert</PresentationFormat>
  <Paragraphs>21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Aushilfe CSC</dc:creator>
  <cp:lastModifiedBy>Naoual Astitouh</cp:lastModifiedBy>
  <cp:revision>21</cp:revision>
  <cp:lastPrinted>2018-03-28T09:05:48Z</cp:lastPrinted>
  <dcterms:created xsi:type="dcterms:W3CDTF">2016-05-03T11:40:29Z</dcterms:created>
  <dcterms:modified xsi:type="dcterms:W3CDTF">2018-04-23T07:38:12Z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2015-04-30T00:00:00Z</vt:filetime>
  </property>
  <property fmtid="{D5CDD505-2E9C-101B-9397-08002B2CF9AE}" pid="3" name="LastSaved">
    <vt:filetime>2016-05-03T00:00:00Z</vt:filetime>
  </property>
</Properties>
</file>