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700" y="-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024743" y="10123488"/>
            <a:ext cx="26386747" cy="20249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24063" y="12345084"/>
            <a:ext cx="26387425" cy="2154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24063" y="16524514"/>
            <a:ext cx="26387425" cy="241011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9753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24"/>
          <a:stretch/>
        </p:blipFill>
        <p:spPr>
          <a:xfrm>
            <a:off x="1440000" y="1439999"/>
            <a:ext cx="27559543" cy="39838629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2880000"/>
            <a:ext cx="25092000" cy="6192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62A3F2A-13F5-42F9-8DAB-D6EF1FC289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3962110"/>
            <a:ext cx="8098294" cy="402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8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08041" y="10123488"/>
            <a:ext cx="23765349" cy="2024969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608039" y="12345084"/>
            <a:ext cx="23765349" cy="2154687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08039" y="16524514"/>
            <a:ext cx="23765349" cy="24101199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0175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8</cp:revision>
  <dcterms:created xsi:type="dcterms:W3CDTF">2021-09-13T14:27:24Z</dcterms:created>
  <dcterms:modified xsi:type="dcterms:W3CDTF">2026-06-17T06:58:42Z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8fa26ab-4270-40e8-9235-a503660cf7d6_Enabled">
    <vt:lpwstr>true</vt:lpwstr>
  </property>
  <property fmtid="{D5CDD505-2E9C-101B-9397-08002B2CF9AE}" pid="3" name="MSIP_Label_e8fa26ab-4270-40e8-9235-a503660cf7d6_SetDate">
    <vt:lpwstr>2026-06-17T06:46:31Z</vt:lpwstr>
  </property>
  <property fmtid="{D5CDD505-2E9C-101B-9397-08002B2CF9AE}" pid="4" name="MSIP_Label_e8fa26ab-4270-40e8-9235-a503660cf7d6_Method">
    <vt:lpwstr>Standard</vt:lpwstr>
  </property>
  <property fmtid="{D5CDD505-2E9C-101B-9397-08002B2CF9AE}" pid="5" name="MSIP_Label_e8fa26ab-4270-40e8-9235-a503660cf7d6_Name">
    <vt:lpwstr>Klasse I (tiefes Risiko) - Interne Informationen</vt:lpwstr>
  </property>
  <property fmtid="{D5CDD505-2E9C-101B-9397-08002B2CF9AE}" pid="6" name="MSIP_Label_e8fa26ab-4270-40e8-9235-a503660cf7d6_SiteId">
    <vt:lpwstr>32eb69e5-a150-49b5-b51c-19e9a21954dc</vt:lpwstr>
  </property>
  <property fmtid="{D5CDD505-2E9C-101B-9397-08002B2CF9AE}" pid="7" name="MSIP_Label_e8fa26ab-4270-40e8-9235-a503660cf7d6_ActionId">
    <vt:lpwstr>86a439f9-11e4-48f1-9f49-c5c0ddb5e7bd</vt:lpwstr>
  </property>
  <property fmtid="{D5CDD505-2E9C-101B-9397-08002B2CF9AE}" pid="8" name="MSIP_Label_e8fa26ab-4270-40e8-9235-a503660cf7d6_ContentBits">
    <vt:lpwstr>0</vt:lpwstr>
  </property>
  <property fmtid="{D5CDD505-2E9C-101B-9397-08002B2CF9AE}" pid="9" name="MSIP_Label_e8fa26ab-4270-40e8-9235-a503660cf7d6_Tag">
    <vt:lpwstr>10, 3, 0, 1</vt:lpwstr>
  </property>
</Properties>
</file>