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8" d="100"/>
          <a:sy n="18" d="100"/>
        </p:scale>
        <p:origin x="30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024743" y="10123488"/>
            <a:ext cx="26386747" cy="20249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0" b="1" i="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24063" y="12345084"/>
            <a:ext cx="26387425" cy="2154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24063" y="16524514"/>
            <a:ext cx="26387425" cy="241011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2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9753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24"/>
          <a:stretch/>
        </p:blipFill>
        <p:spPr>
          <a:xfrm>
            <a:off x="1440000" y="1439999"/>
            <a:ext cx="27559543" cy="39838629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2880000"/>
            <a:ext cx="25092000" cy="6192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62A3F2A-13F5-42F9-8DAB-D6EF1FC289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3962110"/>
            <a:ext cx="8098294" cy="402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8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0175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6</cp:revision>
  <dcterms:created xsi:type="dcterms:W3CDTF">2021-09-13T14:27:24Z</dcterms:created>
  <dcterms:modified xsi:type="dcterms:W3CDTF">2023-03-02T14:54:35Z</dcterms:modified>
</cp:coreProperties>
</file>