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691813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310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platzhalt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744278" y="3402420"/>
            <a:ext cx="9165265" cy="6166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5000" b="1" i="0" baseline="0">
                <a:solidFill>
                  <a:schemeClr val="bg1"/>
                </a:solidFill>
                <a:latin typeface="Swift Neue LT Pro" panose="020A0503070406020204" pitchFamily="18" charset="0"/>
              </a:defRPr>
            </a:lvl1pPr>
          </a:lstStyle>
          <a:p>
            <a:pPr lvl="0"/>
            <a:r>
              <a:rPr lang="de-DE" dirty="0"/>
              <a:t>Titel</a:t>
            </a:r>
            <a:endParaRPr lang="de-CH" dirty="0"/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1" hasCustomPrompt="1"/>
          </p:nvPr>
        </p:nvSpPr>
        <p:spPr>
          <a:xfrm>
            <a:off x="744278" y="4124696"/>
            <a:ext cx="9165265" cy="70248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5000" baseline="0">
                <a:solidFill>
                  <a:schemeClr val="bg1"/>
                </a:solidFill>
                <a:latin typeface="Swift Neue LT Pro" panose="020A0503070406020204" pitchFamily="18" charset="0"/>
              </a:defRPr>
            </a:lvl1pPr>
          </a:lstStyle>
          <a:p>
            <a:pPr lvl="0"/>
            <a:r>
              <a:rPr lang="de-DE" dirty="0"/>
              <a:t>Untertitel</a:t>
            </a:r>
            <a:endParaRPr lang="de-CH" dirty="0"/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12" hasCustomPrompt="1"/>
          </p:nvPr>
        </p:nvSpPr>
        <p:spPr>
          <a:xfrm>
            <a:off x="744538" y="5571165"/>
            <a:ext cx="9165005" cy="88042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aseline="0">
                <a:solidFill>
                  <a:schemeClr val="bg1"/>
                </a:solidFill>
                <a:latin typeface="Univers LT Std 55" panose="020B0603020202020204" pitchFamily="34" charset="0"/>
              </a:defRPr>
            </a:lvl1pPr>
          </a:lstStyle>
          <a:p>
            <a:pPr lvl="0"/>
            <a:r>
              <a:rPr lang="de-DE" dirty="0"/>
              <a:t>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210913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082"/>
          <a:stretch/>
        </p:blipFill>
        <p:spPr>
          <a:xfrm>
            <a:off x="504000" y="504001"/>
            <a:ext cx="9660726" cy="14126400"/>
          </a:xfrm>
          <a:prstGeom prst="rect">
            <a:avLst/>
          </a:prstGeom>
        </p:spPr>
      </p:pic>
      <p:sp>
        <p:nvSpPr>
          <p:cNvPr id="7" name="Rechteck 6"/>
          <p:cNvSpPr/>
          <p:nvPr userDrawn="1"/>
        </p:nvSpPr>
        <p:spPr>
          <a:xfrm>
            <a:off x="0" y="859144"/>
            <a:ext cx="8892000" cy="2160000"/>
          </a:xfrm>
          <a:prstGeom prst="rect">
            <a:avLst/>
          </a:prstGeom>
          <a:solidFill>
            <a:srgbClr val="A5D7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CD819F57-B37A-42AF-BBF6-16C8848DC83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37" y="1265120"/>
            <a:ext cx="2704762" cy="1345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210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1502794" y="3402420"/>
            <a:ext cx="8425799" cy="616687"/>
          </a:xfrm>
        </p:spPr>
        <p:txBody>
          <a:bodyPr/>
          <a:lstStyle/>
          <a:p>
            <a:pPr algn="l"/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1"/>
          </p:nvPr>
        </p:nvSpPr>
        <p:spPr>
          <a:xfrm>
            <a:off x="1502794" y="4124696"/>
            <a:ext cx="8425799" cy="702486"/>
          </a:xfrm>
        </p:spPr>
        <p:txBody>
          <a:bodyPr/>
          <a:lstStyle/>
          <a:p>
            <a:pPr algn="l"/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1502794" y="5571165"/>
            <a:ext cx="8425800" cy="8804275"/>
          </a:xfrm>
        </p:spPr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781716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Swift Neue LT Pro</vt:lpstr>
      <vt:lpstr>Univers LT Std 55</vt:lpstr>
      <vt:lpstr>Office</vt:lpstr>
      <vt:lpstr>PowerPoint-Präsentation</vt:lpstr>
    </vt:vector>
  </TitlesOfParts>
  <Company>Universität Basel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Claudia Hahn</dc:creator>
  <cp:lastModifiedBy>Andrea Hofer</cp:lastModifiedBy>
  <cp:revision>11</cp:revision>
  <dcterms:created xsi:type="dcterms:W3CDTF">2021-09-13T13:22:58Z</dcterms:created>
  <dcterms:modified xsi:type="dcterms:W3CDTF">2026-06-17T06:59:42Z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8fa26ab-4270-40e8-9235-a503660cf7d6_Enabled">
    <vt:lpwstr>true</vt:lpwstr>
  </property>
  <property fmtid="{D5CDD505-2E9C-101B-9397-08002B2CF9AE}" pid="3" name="MSIP_Label_e8fa26ab-4270-40e8-9235-a503660cf7d6_SetDate">
    <vt:lpwstr>2026-06-17T06:47:44Z</vt:lpwstr>
  </property>
  <property fmtid="{D5CDD505-2E9C-101B-9397-08002B2CF9AE}" pid="4" name="MSIP_Label_e8fa26ab-4270-40e8-9235-a503660cf7d6_Method">
    <vt:lpwstr>Standard</vt:lpwstr>
  </property>
  <property fmtid="{D5CDD505-2E9C-101B-9397-08002B2CF9AE}" pid="5" name="MSIP_Label_e8fa26ab-4270-40e8-9235-a503660cf7d6_Name">
    <vt:lpwstr>Klasse I (tiefes Risiko) - Interne Informationen</vt:lpwstr>
  </property>
  <property fmtid="{D5CDD505-2E9C-101B-9397-08002B2CF9AE}" pid="6" name="MSIP_Label_e8fa26ab-4270-40e8-9235-a503660cf7d6_SiteId">
    <vt:lpwstr>32eb69e5-a150-49b5-b51c-19e9a21954dc</vt:lpwstr>
  </property>
  <property fmtid="{D5CDD505-2E9C-101B-9397-08002B2CF9AE}" pid="7" name="MSIP_Label_e8fa26ab-4270-40e8-9235-a503660cf7d6_ActionId">
    <vt:lpwstr>16812dc7-518b-4b26-8d4c-dd54c1d1f577</vt:lpwstr>
  </property>
  <property fmtid="{D5CDD505-2E9C-101B-9397-08002B2CF9AE}" pid="8" name="MSIP_Label_e8fa26ab-4270-40e8-9235-a503660cf7d6_ContentBits">
    <vt:lpwstr>0</vt:lpwstr>
  </property>
  <property fmtid="{D5CDD505-2E9C-101B-9397-08002B2CF9AE}" pid="9" name="MSIP_Label_e8fa26ab-4270-40e8-9235-a503660cf7d6_Tag">
    <vt:lpwstr>10, 3, 0, 1</vt:lpwstr>
  </property>
</Properties>
</file>