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1" d="100"/>
          <a:sy n="51" d="100"/>
        </p:scale>
        <p:origin x="30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744278" y="3402420"/>
            <a:ext cx="9165265" cy="616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000" b="1" i="0" baseline="0">
                <a:solidFill>
                  <a:schemeClr val="bg1"/>
                </a:solidFill>
                <a:latin typeface="Swift Neue LT Pro" panose="020A0503070406020204" pitchFamily="18" charset="0"/>
              </a:defRPr>
            </a:lvl1pPr>
          </a:lstStyle>
          <a:p>
            <a:pPr lvl="0"/>
            <a:r>
              <a:rPr lang="de-DE" dirty="0"/>
              <a:t>Titel</a:t>
            </a:r>
            <a:endParaRPr lang="de-CH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744278" y="4124696"/>
            <a:ext cx="9165265" cy="70248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000" baseline="0">
                <a:solidFill>
                  <a:schemeClr val="bg1"/>
                </a:solidFill>
                <a:latin typeface="Swift Neue LT Pro" panose="020A0503070406020204" pitchFamily="18" charset="0"/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2" hasCustomPrompt="1"/>
          </p:nvPr>
        </p:nvSpPr>
        <p:spPr>
          <a:xfrm>
            <a:off x="744538" y="5571165"/>
            <a:ext cx="9165005" cy="880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aseline="0">
                <a:solidFill>
                  <a:schemeClr val="bg1"/>
                </a:solidFill>
                <a:latin typeface="Univers LT Std 55" panose="020B0603020202020204" pitchFamily="34" charset="0"/>
              </a:defRPr>
            </a:lvl1pPr>
          </a:lstStyle>
          <a:p>
            <a:pPr lvl="0"/>
            <a:r>
              <a:rPr lang="de-DE" dirty="0"/>
              <a:t>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1091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082"/>
          <a:stretch/>
        </p:blipFill>
        <p:spPr>
          <a:xfrm>
            <a:off x="504000" y="504001"/>
            <a:ext cx="9660726" cy="14126400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0" y="859144"/>
            <a:ext cx="8892000" cy="2160000"/>
          </a:xfrm>
          <a:prstGeom prst="rect">
            <a:avLst/>
          </a:prstGeom>
          <a:solidFill>
            <a:srgbClr val="A5D7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D819F57-B37A-42AF-BBF6-16C8848DC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37" y="1265120"/>
            <a:ext cx="2704762" cy="134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210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78171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Swift Neue LT Pro</vt:lpstr>
      <vt:lpstr>Univers LT Std 55</vt:lpstr>
      <vt:lpstr>Office</vt:lpstr>
      <vt:lpstr>PowerPoint-Präsentation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Claudia Hahn</dc:creator>
  <cp:lastModifiedBy>Andrea Hofer</cp:lastModifiedBy>
  <cp:revision>8</cp:revision>
  <dcterms:created xsi:type="dcterms:W3CDTF">2021-09-13T13:22:58Z</dcterms:created>
  <dcterms:modified xsi:type="dcterms:W3CDTF">2023-03-02T14:52:26Z</dcterms:modified>
</cp:coreProperties>
</file>