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402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4846639"/>
            <a:ext cx="13014960" cy="91408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600" b="1" i="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66800" y="6003925"/>
            <a:ext cx="13014325" cy="94551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600" baseline="0">
                <a:solidFill>
                  <a:schemeClr val="bg1"/>
                </a:solidFill>
                <a:latin typeface="Swift Neue LT Pro" panose="020A05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066800" y="7985125"/>
            <a:ext cx="13014325" cy="12314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aseline="0">
                <a:solidFill>
                  <a:schemeClr val="bg1"/>
                </a:solidFill>
                <a:latin typeface="Univers LT Std 55" panose="020B0603020202020204" pitchFamily="34" charset="0"/>
              </a:defRPr>
            </a:lvl1pPr>
          </a:lstStyle>
          <a:p>
            <a:pPr lvl="0"/>
            <a:r>
              <a:rPr lang="de-DE" dirty="0"/>
              <a:t>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681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17"/>
          <a:stretch/>
        </p:blipFill>
        <p:spPr>
          <a:xfrm>
            <a:off x="720000" y="720000"/>
            <a:ext cx="13727520" cy="19945440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1257120"/>
            <a:ext cx="12492000" cy="3096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39BAB80-62E9-4360-8D45-0633C9D21D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847421"/>
            <a:ext cx="3847604" cy="191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80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>
            <a:extLst>
              <a:ext uri="{FF2B5EF4-FFF2-40B4-BE49-F238E27FC236}">
                <a16:creationId xmlns:a16="http://schemas.microsoft.com/office/drawing/2014/main" id="{BDF9C01B-A2D4-1822-557D-D78B9A9858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82415" y="4999856"/>
            <a:ext cx="11712697" cy="1054959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58CD6A5E-F4DB-E7F4-78B1-58722242D8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82414" y="6291440"/>
            <a:ext cx="11712697" cy="947158"/>
          </a:xfrm>
        </p:spPr>
        <p:txBody>
          <a:bodyPr/>
          <a:lstStyle/>
          <a:p>
            <a:pPr algn="l"/>
            <a:endParaRPr lang="de-CH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911A6AC-9EA2-5870-7B1D-462D35BFD8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82413" y="8279027"/>
            <a:ext cx="11712697" cy="11951702"/>
          </a:xfrm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20006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Swift Neue LT Pro</vt:lpstr>
      <vt:lpstr>Univers LT Std 55</vt:lpstr>
      <vt:lpstr>Office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5</cp:revision>
  <dcterms:created xsi:type="dcterms:W3CDTF">2021-09-13T14:06:25Z</dcterms:created>
  <dcterms:modified xsi:type="dcterms:W3CDTF">2026-06-17T07:06:05Z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8fa26ab-4270-40e8-9235-a503660cf7d6_Enabled">
    <vt:lpwstr>true</vt:lpwstr>
  </property>
  <property fmtid="{D5CDD505-2E9C-101B-9397-08002B2CF9AE}" pid="3" name="MSIP_Label_e8fa26ab-4270-40e8-9235-a503660cf7d6_SetDate">
    <vt:lpwstr>2026-06-17T07:06:01Z</vt:lpwstr>
  </property>
  <property fmtid="{D5CDD505-2E9C-101B-9397-08002B2CF9AE}" pid="4" name="MSIP_Label_e8fa26ab-4270-40e8-9235-a503660cf7d6_Method">
    <vt:lpwstr>Standard</vt:lpwstr>
  </property>
  <property fmtid="{D5CDD505-2E9C-101B-9397-08002B2CF9AE}" pid="5" name="MSIP_Label_e8fa26ab-4270-40e8-9235-a503660cf7d6_Name">
    <vt:lpwstr>Klasse I (tiefes Risiko) - Interne Informationen</vt:lpwstr>
  </property>
  <property fmtid="{D5CDD505-2E9C-101B-9397-08002B2CF9AE}" pid="6" name="MSIP_Label_e8fa26ab-4270-40e8-9235-a503660cf7d6_SiteId">
    <vt:lpwstr>32eb69e5-a150-49b5-b51c-19e9a21954dc</vt:lpwstr>
  </property>
  <property fmtid="{D5CDD505-2E9C-101B-9397-08002B2CF9AE}" pid="7" name="MSIP_Label_e8fa26ab-4270-40e8-9235-a503660cf7d6_ActionId">
    <vt:lpwstr>1bbbc1cc-2636-422d-9391-9e3d6ae47855</vt:lpwstr>
  </property>
  <property fmtid="{D5CDD505-2E9C-101B-9397-08002B2CF9AE}" pid="8" name="MSIP_Label_e8fa26ab-4270-40e8-9235-a503660cf7d6_ContentBits">
    <vt:lpwstr>0</vt:lpwstr>
  </property>
  <property fmtid="{D5CDD505-2E9C-101B-9397-08002B2CF9AE}" pid="9" name="MSIP_Label_e8fa26ab-4270-40e8-9235-a503660cf7d6_Tag">
    <vt:lpwstr>10, 3, 0, 1</vt:lpwstr>
  </property>
</Properties>
</file>