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6" d="100"/>
          <a:sy n="36" d="100"/>
        </p:scale>
        <p:origin x="30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66800" y="4846639"/>
            <a:ext cx="13014960" cy="91408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600" b="1" i="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Titel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66800" y="6003925"/>
            <a:ext cx="13014325" cy="94551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60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066800" y="7985125"/>
            <a:ext cx="13014325" cy="12314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aseline="0">
                <a:solidFill>
                  <a:schemeClr val="bg1"/>
                </a:solidFill>
                <a:latin typeface="Univers LT Std 55" panose="020B0603020202020204" pitchFamily="34" charset="0"/>
              </a:defRPr>
            </a:lvl1pPr>
          </a:lstStyle>
          <a:p>
            <a:pPr lvl="0"/>
            <a:r>
              <a:rPr lang="de-DE" dirty="0"/>
              <a:t>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76812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17"/>
          <a:stretch/>
        </p:blipFill>
        <p:spPr>
          <a:xfrm>
            <a:off x="720000" y="720000"/>
            <a:ext cx="13727520" cy="19945440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1257120"/>
            <a:ext cx="12492000" cy="3096000"/>
          </a:xfrm>
          <a:prstGeom prst="rect">
            <a:avLst/>
          </a:prstGeom>
          <a:solidFill>
            <a:srgbClr val="A5D7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39BAB80-62E9-4360-8D45-0633C9D21D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847421"/>
            <a:ext cx="3847604" cy="191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80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0006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Swift Neue LT Pro</vt:lpstr>
      <vt:lpstr>Univers LT Std 55</vt:lpstr>
      <vt:lpstr>Office</vt:lpstr>
      <vt:lpstr>PowerPoint-Präsentation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Hahn</dc:creator>
  <cp:lastModifiedBy>Andrea Hofer</cp:lastModifiedBy>
  <cp:revision>4</cp:revision>
  <dcterms:created xsi:type="dcterms:W3CDTF">2021-09-13T14:06:25Z</dcterms:created>
  <dcterms:modified xsi:type="dcterms:W3CDTF">2023-03-02T14:51:00Z</dcterms:modified>
</cp:coreProperties>
</file>